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75" r:id="rId3"/>
    <p:sldId id="276" r:id="rId4"/>
    <p:sldId id="277" r:id="rId5"/>
    <p:sldId id="278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58" r:id="rId18"/>
    <p:sldId id="264" r:id="rId19"/>
    <p:sldId id="259" r:id="rId20"/>
    <p:sldId id="263" r:id="rId21"/>
    <p:sldId id="260" r:id="rId22"/>
    <p:sldId id="266" r:id="rId23"/>
    <p:sldId id="265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62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18067-0A2B-463B-9189-034C2FFB4494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0FC80-6FF0-4CBF-B4A7-EE4C83470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06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2528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797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2977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8875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6459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11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50770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6141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20801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138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2511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3622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15359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194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89787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17584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1048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23738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7250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25822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08426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3733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27979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19651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1342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4361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052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749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3055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863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9938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1526000"/>
            <a:ext cx="5482800" cy="31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667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967" y="4697600"/>
            <a:ext cx="54828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>
            <a:off x="-2139457" y="-1126843"/>
            <a:ext cx="4375224" cy="2843741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 rot="-9899992" flipH="1">
            <a:off x="-2020261" y="5495142"/>
            <a:ext cx="5271440" cy="256236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372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1"/>
          <p:cNvSpPr/>
          <p:nvPr/>
        </p:nvSpPr>
        <p:spPr>
          <a:xfrm rot="-1900174" flipH="1">
            <a:off x="-666745" y="-581420"/>
            <a:ext cx="2306144" cy="186474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21"/>
          <p:cNvSpPr/>
          <p:nvPr/>
        </p:nvSpPr>
        <p:spPr>
          <a:xfrm rot="-3263452" flipH="1">
            <a:off x="7796196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21"/>
          <p:cNvSpPr/>
          <p:nvPr/>
        </p:nvSpPr>
        <p:spPr>
          <a:xfrm rot="460623" flipH="1">
            <a:off x="8516335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21"/>
          <p:cNvSpPr/>
          <p:nvPr/>
        </p:nvSpPr>
        <p:spPr>
          <a:xfrm rot="531593" flipH="1">
            <a:off x="-1630384" y="5105842"/>
            <a:ext cx="3870616" cy="312976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0" name="Google Shape;640;p21"/>
          <p:cNvGrpSpPr/>
          <p:nvPr/>
        </p:nvGrpSpPr>
        <p:grpSpPr>
          <a:xfrm>
            <a:off x="10575830" y="236125"/>
            <a:ext cx="1330431" cy="982793"/>
            <a:chOff x="7931872" y="177093"/>
            <a:chExt cx="997823" cy="737095"/>
          </a:xfrm>
        </p:grpSpPr>
        <p:grpSp>
          <p:nvGrpSpPr>
            <p:cNvPr id="641" name="Google Shape;641;p21"/>
            <p:cNvGrpSpPr/>
            <p:nvPr/>
          </p:nvGrpSpPr>
          <p:grpSpPr>
            <a:xfrm>
              <a:off x="7931872" y="177093"/>
              <a:ext cx="919725" cy="318025"/>
              <a:chOff x="7230903" y="4635722"/>
              <a:chExt cx="652843" cy="225742"/>
            </a:xfrm>
          </p:grpSpPr>
          <p:sp>
            <p:nvSpPr>
              <p:cNvPr id="642" name="Google Shape;642;p21"/>
              <p:cNvSpPr/>
              <p:nvPr/>
            </p:nvSpPr>
            <p:spPr>
              <a:xfrm>
                <a:off x="7230903" y="4635722"/>
                <a:ext cx="652843" cy="225742"/>
              </a:xfrm>
              <a:custGeom>
                <a:avLst/>
                <a:gdLst/>
                <a:ahLst/>
                <a:cxnLst/>
                <a:rect l="l" t="t" r="r" b="b"/>
                <a:pathLst>
                  <a:path w="652843" h="225742" extrusionOk="0">
                    <a:moveTo>
                      <a:pt x="619030" y="0"/>
                    </a:moveTo>
                    <a:cubicBezTo>
                      <a:pt x="637705" y="0"/>
                      <a:pt x="652844" y="15139"/>
                      <a:pt x="652844" y="33814"/>
                    </a:cubicBezTo>
                    <a:lnTo>
                      <a:pt x="652844" y="191929"/>
                    </a:lnTo>
                    <a:cubicBezTo>
                      <a:pt x="652844" y="210603"/>
                      <a:pt x="637704" y="225742"/>
                      <a:pt x="619030" y="225742"/>
                    </a:cubicBezTo>
                    <a:lnTo>
                      <a:pt x="33814" y="225742"/>
                    </a:lnTo>
                    <a:cubicBezTo>
                      <a:pt x="15139" y="225742"/>
                      <a:pt x="0" y="210603"/>
                      <a:pt x="0" y="191929"/>
                    </a:cubicBezTo>
                    <a:lnTo>
                      <a:pt x="0" y="33814"/>
                    </a:lnTo>
                    <a:cubicBezTo>
                      <a:pt x="0" y="15139"/>
                      <a:pt x="15139" y="0"/>
                      <a:pt x="33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1"/>
              <p:cNvSpPr/>
              <p:nvPr/>
            </p:nvSpPr>
            <p:spPr>
              <a:xfrm>
                <a:off x="7287577" y="4672107"/>
                <a:ext cx="151161" cy="151161"/>
              </a:xfrm>
              <a:custGeom>
                <a:avLst/>
                <a:gdLst/>
                <a:ahLst/>
                <a:cxnLst/>
                <a:rect l="l" t="t" r="r" b="b"/>
                <a:pathLst>
                  <a:path w="151161" h="151161" extrusionOk="0">
                    <a:moveTo>
                      <a:pt x="0" y="0"/>
                    </a:moveTo>
                    <a:lnTo>
                      <a:pt x="151161" y="0"/>
                    </a:lnTo>
                    <a:lnTo>
                      <a:pt x="151161" y="151162"/>
                    </a:lnTo>
                    <a:lnTo>
                      <a:pt x="0" y="1511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4" name="Google Shape;644;p21"/>
              <p:cNvGrpSpPr/>
              <p:nvPr/>
            </p:nvGrpSpPr>
            <p:grpSpPr>
              <a:xfrm>
                <a:off x="7487126" y="4676394"/>
                <a:ext cx="332041" cy="142684"/>
                <a:chOff x="7487126" y="4676394"/>
                <a:chExt cx="332041" cy="142684"/>
              </a:xfrm>
            </p:grpSpPr>
            <p:sp>
              <p:nvSpPr>
                <p:cNvPr id="645" name="Google Shape;645;p21"/>
                <p:cNvSpPr/>
                <p:nvPr/>
              </p:nvSpPr>
              <p:spPr>
                <a:xfrm>
                  <a:off x="7487126" y="4676394"/>
                  <a:ext cx="332041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041" h="20383" extrusionOk="0">
                      <a:moveTo>
                        <a:pt x="0" y="0"/>
                      </a:moveTo>
                      <a:lnTo>
                        <a:pt x="332041" y="0"/>
                      </a:lnTo>
                      <a:lnTo>
                        <a:pt x="332041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6" name="Google Shape;646;p21"/>
                <p:cNvSpPr/>
                <p:nvPr/>
              </p:nvSpPr>
              <p:spPr>
                <a:xfrm>
                  <a:off x="7487126" y="4717161"/>
                  <a:ext cx="290322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322" h="20383" extrusionOk="0">
                      <a:moveTo>
                        <a:pt x="0" y="0"/>
                      </a:moveTo>
                      <a:lnTo>
                        <a:pt x="290322" y="0"/>
                      </a:lnTo>
                      <a:lnTo>
                        <a:pt x="29032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7" name="Google Shape;647;p21"/>
                <p:cNvSpPr/>
                <p:nvPr/>
              </p:nvSpPr>
              <p:spPr>
                <a:xfrm>
                  <a:off x="7487126" y="4757928"/>
                  <a:ext cx="303942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942" h="20383" extrusionOk="0">
                      <a:moveTo>
                        <a:pt x="0" y="0"/>
                      </a:moveTo>
                      <a:lnTo>
                        <a:pt x="303942" y="0"/>
                      </a:lnTo>
                      <a:lnTo>
                        <a:pt x="30394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8" name="Google Shape;648;p21"/>
                <p:cNvSpPr/>
                <p:nvPr/>
              </p:nvSpPr>
              <p:spPr>
                <a:xfrm>
                  <a:off x="7487126" y="4798695"/>
                  <a:ext cx="171545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545" h="20383" extrusionOk="0">
                      <a:moveTo>
                        <a:pt x="0" y="0"/>
                      </a:moveTo>
                      <a:lnTo>
                        <a:pt x="171545" y="0"/>
                      </a:lnTo>
                      <a:lnTo>
                        <a:pt x="171545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49" name="Google Shape;649;p21"/>
            <p:cNvGrpSpPr/>
            <p:nvPr/>
          </p:nvGrpSpPr>
          <p:grpSpPr>
            <a:xfrm>
              <a:off x="7931872" y="596163"/>
              <a:ext cx="919725" cy="318025"/>
              <a:chOff x="7230903" y="4933188"/>
              <a:chExt cx="652843" cy="225742"/>
            </a:xfrm>
          </p:grpSpPr>
          <p:grpSp>
            <p:nvGrpSpPr>
              <p:cNvPr id="650" name="Google Shape;650;p21"/>
              <p:cNvGrpSpPr/>
              <p:nvPr/>
            </p:nvGrpSpPr>
            <p:grpSpPr>
              <a:xfrm>
                <a:off x="7230903" y="4933188"/>
                <a:ext cx="652843" cy="225742"/>
                <a:chOff x="7230903" y="4933188"/>
                <a:chExt cx="652843" cy="225742"/>
              </a:xfrm>
            </p:grpSpPr>
            <p:sp>
              <p:nvSpPr>
                <p:cNvPr id="651" name="Google Shape;651;p21"/>
                <p:cNvSpPr/>
                <p:nvPr/>
              </p:nvSpPr>
              <p:spPr>
                <a:xfrm>
                  <a:off x="7230903" y="4933188"/>
                  <a:ext cx="652843" cy="225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843" h="225742" extrusionOk="0">
                      <a:moveTo>
                        <a:pt x="619030" y="0"/>
                      </a:moveTo>
                      <a:cubicBezTo>
                        <a:pt x="637705" y="0"/>
                        <a:pt x="652844" y="15139"/>
                        <a:pt x="652844" y="33814"/>
                      </a:cubicBezTo>
                      <a:lnTo>
                        <a:pt x="652844" y="191929"/>
                      </a:lnTo>
                      <a:cubicBezTo>
                        <a:pt x="652844" y="210604"/>
                        <a:pt x="637704" y="225742"/>
                        <a:pt x="619030" y="225742"/>
                      </a:cubicBezTo>
                      <a:lnTo>
                        <a:pt x="33814" y="225742"/>
                      </a:lnTo>
                      <a:cubicBezTo>
                        <a:pt x="15139" y="225742"/>
                        <a:pt x="0" y="210604"/>
                        <a:pt x="0" y="191929"/>
                      </a:cubicBezTo>
                      <a:lnTo>
                        <a:pt x="0" y="33814"/>
                      </a:lnTo>
                      <a:cubicBezTo>
                        <a:pt x="0" y="15139"/>
                        <a:pt x="15139" y="0"/>
                        <a:pt x="33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21"/>
                <p:cNvSpPr/>
                <p:nvPr/>
              </p:nvSpPr>
              <p:spPr>
                <a:xfrm>
                  <a:off x="7287577" y="4969668"/>
                  <a:ext cx="151161" cy="151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61" h="151161" extrusionOk="0">
                      <a:moveTo>
                        <a:pt x="75534" y="151162"/>
                      </a:moveTo>
                      <a:lnTo>
                        <a:pt x="75534" y="151162"/>
                      </a:lnTo>
                      <a:cubicBezTo>
                        <a:pt x="33814" y="151162"/>
                        <a:pt x="0" y="117348"/>
                        <a:pt x="0" y="75629"/>
                      </a:cubicBezTo>
                      <a:lnTo>
                        <a:pt x="0" y="75629"/>
                      </a:lnTo>
                      <a:cubicBezTo>
                        <a:pt x="0" y="33909"/>
                        <a:pt x="33814" y="0"/>
                        <a:pt x="75534" y="0"/>
                      </a:cubicBezTo>
                      <a:lnTo>
                        <a:pt x="75534" y="0"/>
                      </a:lnTo>
                      <a:cubicBezTo>
                        <a:pt x="117253" y="0"/>
                        <a:pt x="151162" y="33814"/>
                        <a:pt x="151162" y="75533"/>
                      </a:cubicBezTo>
                      <a:lnTo>
                        <a:pt x="151162" y="75533"/>
                      </a:lnTo>
                      <a:cubicBezTo>
                        <a:pt x="151162" y="117253"/>
                        <a:pt x="117348" y="151162"/>
                        <a:pt x="75534" y="15116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53" name="Google Shape;653;p21"/>
                <p:cNvGrpSpPr/>
                <p:nvPr/>
              </p:nvGrpSpPr>
              <p:grpSpPr>
                <a:xfrm>
                  <a:off x="7487126" y="4973859"/>
                  <a:ext cx="332041" cy="142684"/>
                  <a:chOff x="7487126" y="4973859"/>
                  <a:chExt cx="332041" cy="142684"/>
                </a:xfrm>
              </p:grpSpPr>
              <p:sp>
                <p:nvSpPr>
                  <p:cNvPr id="654" name="Google Shape;654;p21"/>
                  <p:cNvSpPr/>
                  <p:nvPr/>
                </p:nvSpPr>
                <p:spPr>
                  <a:xfrm>
                    <a:off x="7506747" y="4973859"/>
                    <a:ext cx="280034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034" h="20383" extrusionOk="0">
                        <a:moveTo>
                          <a:pt x="0" y="0"/>
                        </a:moveTo>
                        <a:lnTo>
                          <a:pt x="280035" y="0"/>
                        </a:lnTo>
                        <a:lnTo>
                          <a:pt x="28003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5" name="Google Shape;655;p21"/>
                  <p:cNvSpPr/>
                  <p:nvPr/>
                </p:nvSpPr>
                <p:spPr>
                  <a:xfrm>
                    <a:off x="7487126" y="5014626"/>
                    <a:ext cx="205073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073" h="20383" extrusionOk="0">
                        <a:moveTo>
                          <a:pt x="0" y="0"/>
                        </a:moveTo>
                        <a:lnTo>
                          <a:pt x="205073" y="0"/>
                        </a:lnTo>
                        <a:lnTo>
                          <a:pt x="205073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6" name="Google Shape;656;p21"/>
                  <p:cNvSpPr/>
                  <p:nvPr/>
                </p:nvSpPr>
                <p:spPr>
                  <a:xfrm>
                    <a:off x="7487126" y="5055393"/>
                    <a:ext cx="332041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041" h="20383" extrusionOk="0">
                        <a:moveTo>
                          <a:pt x="0" y="0"/>
                        </a:moveTo>
                        <a:lnTo>
                          <a:pt x="332041" y="0"/>
                        </a:lnTo>
                        <a:lnTo>
                          <a:pt x="332041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7" name="Google Shape;657;p21"/>
                  <p:cNvSpPr/>
                  <p:nvPr/>
                </p:nvSpPr>
                <p:spPr>
                  <a:xfrm>
                    <a:off x="7487126" y="5096160"/>
                    <a:ext cx="171545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545" h="20383" extrusionOk="0">
                        <a:moveTo>
                          <a:pt x="0" y="0"/>
                        </a:moveTo>
                        <a:lnTo>
                          <a:pt x="171545" y="0"/>
                        </a:lnTo>
                        <a:lnTo>
                          <a:pt x="17154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58" name="Google Shape;658;p21"/>
              <p:cNvSpPr/>
              <p:nvPr/>
            </p:nvSpPr>
            <p:spPr>
              <a:xfrm>
                <a:off x="7338250" y="5011639"/>
                <a:ext cx="50734" cy="60632"/>
              </a:xfrm>
              <a:custGeom>
                <a:avLst/>
                <a:gdLst/>
                <a:ahLst/>
                <a:cxnLst/>
                <a:rect l="l" t="t" r="r" b="b"/>
                <a:pathLst>
                  <a:path w="50734" h="60632" extrusionOk="0">
                    <a:moveTo>
                      <a:pt x="0" y="4892"/>
                    </a:moveTo>
                    <a:lnTo>
                      <a:pt x="0" y="55851"/>
                    </a:lnTo>
                    <a:cubicBezTo>
                      <a:pt x="0" y="59566"/>
                      <a:pt x="4001" y="61851"/>
                      <a:pt x="7239" y="59947"/>
                    </a:cubicBezTo>
                    <a:lnTo>
                      <a:pt x="48387" y="35563"/>
                    </a:lnTo>
                    <a:cubicBezTo>
                      <a:pt x="51435" y="33753"/>
                      <a:pt x="51531" y="29371"/>
                      <a:pt x="48578" y="27371"/>
                    </a:cubicBezTo>
                    <a:lnTo>
                      <a:pt x="7430" y="796"/>
                    </a:lnTo>
                    <a:cubicBezTo>
                      <a:pt x="4191" y="-1299"/>
                      <a:pt x="0" y="987"/>
                      <a:pt x="0" y="47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9" name="Google Shape;659;p21"/>
            <p:cNvGrpSpPr/>
            <p:nvPr/>
          </p:nvGrpSpPr>
          <p:grpSpPr>
            <a:xfrm>
              <a:off x="8756326" y="539537"/>
              <a:ext cx="173370" cy="112691"/>
              <a:chOff x="7816120" y="4892994"/>
              <a:chExt cx="123062" cy="79991"/>
            </a:xfrm>
          </p:grpSpPr>
          <p:grpSp>
            <p:nvGrpSpPr>
              <p:cNvPr id="660" name="Google Shape;660;p21"/>
              <p:cNvGrpSpPr/>
              <p:nvPr/>
            </p:nvGrpSpPr>
            <p:grpSpPr>
              <a:xfrm>
                <a:off x="7816120" y="4902803"/>
                <a:ext cx="123062" cy="63817"/>
                <a:chOff x="7816120" y="4902803"/>
                <a:chExt cx="123062" cy="63817"/>
              </a:xfrm>
            </p:grpSpPr>
            <p:sp>
              <p:nvSpPr>
                <p:cNvPr id="661" name="Google Shape;661;p21"/>
                <p:cNvSpPr/>
                <p:nvPr/>
              </p:nvSpPr>
              <p:spPr>
                <a:xfrm>
                  <a:off x="7816120" y="4902803"/>
                  <a:ext cx="123062" cy="638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2" h="63817" extrusionOk="0">
                      <a:moveTo>
                        <a:pt x="61531" y="63817"/>
                      </a:moveTo>
                      <a:cubicBezTo>
                        <a:pt x="86963" y="63817"/>
                        <a:pt x="109442" y="51244"/>
                        <a:pt x="123063" y="31909"/>
                      </a:cubicBezTo>
                      <a:cubicBezTo>
                        <a:pt x="109442" y="12573"/>
                        <a:pt x="86963" y="0"/>
                        <a:pt x="61531" y="0"/>
                      </a:cubicBezTo>
                      <a:cubicBezTo>
                        <a:pt x="36100" y="0"/>
                        <a:pt x="13621" y="12573"/>
                        <a:pt x="0" y="31909"/>
                      </a:cubicBezTo>
                      <a:cubicBezTo>
                        <a:pt x="13621" y="51244"/>
                        <a:pt x="36100" y="63817"/>
                        <a:pt x="61531" y="638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21"/>
                <p:cNvSpPr/>
                <p:nvPr/>
              </p:nvSpPr>
              <p:spPr>
                <a:xfrm>
                  <a:off x="7858029" y="4915090"/>
                  <a:ext cx="39242" cy="39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42" h="39243" extrusionOk="0">
                      <a:moveTo>
                        <a:pt x="39243" y="19621"/>
                      </a:moveTo>
                      <a:cubicBezTo>
                        <a:pt x="39243" y="30458"/>
                        <a:pt x="30458" y="39243"/>
                        <a:pt x="19621" y="39243"/>
                      </a:cubicBezTo>
                      <a:cubicBezTo>
                        <a:pt x="8785" y="39243"/>
                        <a:pt x="0" y="30458"/>
                        <a:pt x="0" y="19621"/>
                      </a:cubicBezTo>
                      <a:cubicBezTo>
                        <a:pt x="0" y="8785"/>
                        <a:pt x="8785" y="0"/>
                        <a:pt x="19621" y="0"/>
                      </a:cubicBezTo>
                      <a:cubicBezTo>
                        <a:pt x="30458" y="0"/>
                        <a:pt x="39243" y="8785"/>
                        <a:pt x="39243" y="1962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63" name="Google Shape;663;p21"/>
              <p:cNvSpPr/>
              <p:nvPr/>
            </p:nvSpPr>
            <p:spPr>
              <a:xfrm rot="-2700000">
                <a:off x="7825456" y="4928129"/>
                <a:ext cx="103403" cy="9720"/>
              </a:xfrm>
              <a:custGeom>
                <a:avLst/>
                <a:gdLst/>
                <a:ahLst/>
                <a:cxnLst/>
                <a:rect l="l" t="t" r="r" b="b"/>
                <a:pathLst>
                  <a:path w="103346" h="9715" extrusionOk="0">
                    <a:moveTo>
                      <a:pt x="0" y="0"/>
                    </a:moveTo>
                    <a:lnTo>
                      <a:pt x="103346" y="0"/>
                    </a:lnTo>
                    <a:lnTo>
                      <a:pt x="103346" y="9716"/>
                    </a:lnTo>
                    <a:lnTo>
                      <a:pt x="0" y="971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5367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2"/>
          <p:cNvSpPr/>
          <p:nvPr/>
        </p:nvSpPr>
        <p:spPr>
          <a:xfrm rot="8819869" flipH="1">
            <a:off x="9380704" y="5244836"/>
            <a:ext cx="4211291" cy="334618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6" name="Google Shape;666;p22"/>
          <p:cNvSpPr/>
          <p:nvPr/>
        </p:nvSpPr>
        <p:spPr>
          <a:xfrm rot="-3657034" flipH="1">
            <a:off x="-1781691" y="-1145245"/>
            <a:ext cx="3661360" cy="2562260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7" name="Google Shape;667;p22"/>
          <p:cNvGrpSpPr/>
          <p:nvPr/>
        </p:nvGrpSpPr>
        <p:grpSpPr>
          <a:xfrm>
            <a:off x="86755" y="5830726"/>
            <a:ext cx="1170877" cy="872709"/>
            <a:chOff x="1114425" y="4361211"/>
            <a:chExt cx="573023" cy="427101"/>
          </a:xfrm>
        </p:grpSpPr>
        <p:grpSp>
          <p:nvGrpSpPr>
            <p:cNvPr id="668" name="Google Shape;668;p22"/>
            <p:cNvGrpSpPr/>
            <p:nvPr/>
          </p:nvGrpSpPr>
          <p:grpSpPr>
            <a:xfrm>
              <a:off x="1114425" y="4361211"/>
              <a:ext cx="573023" cy="427101"/>
              <a:chOff x="1114425" y="4361211"/>
              <a:chExt cx="573023" cy="427101"/>
            </a:xfrm>
          </p:grpSpPr>
          <p:sp>
            <p:nvSpPr>
              <p:cNvPr id="669" name="Google Shape;669;p22"/>
              <p:cNvSpPr/>
              <p:nvPr/>
            </p:nvSpPr>
            <p:spPr>
              <a:xfrm>
                <a:off x="1241964" y="4361211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715"/>
                    </a:moveTo>
                    <a:lnTo>
                      <a:pt x="173450" y="42005"/>
                    </a:lnTo>
                    <a:cubicBezTo>
                      <a:pt x="178403" y="46958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3536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22"/>
              <p:cNvSpPr/>
              <p:nvPr/>
            </p:nvSpPr>
            <p:spPr>
              <a:xfrm>
                <a:off x="1178242" y="4425029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22"/>
              <p:cNvSpPr/>
              <p:nvPr/>
            </p:nvSpPr>
            <p:spPr>
              <a:xfrm>
                <a:off x="1114425" y="4488846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811"/>
                    </a:cubicBezTo>
                    <a:close/>
                  </a:path>
                </a:pathLst>
              </a:custGeom>
              <a:solidFill>
                <a:srgbClr val="6F70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2" name="Google Shape;672;p22"/>
            <p:cNvSpPr/>
            <p:nvPr/>
          </p:nvSpPr>
          <p:spPr>
            <a:xfrm>
              <a:off x="1303210" y="4628965"/>
              <a:ext cx="68735" cy="82063"/>
            </a:xfrm>
            <a:custGeom>
              <a:avLst/>
              <a:gdLst/>
              <a:ahLst/>
              <a:cxnLst/>
              <a:rect l="l" t="t" r="r" b="b"/>
              <a:pathLst>
                <a:path w="68735" h="82063" extrusionOk="0">
                  <a:moveTo>
                    <a:pt x="0" y="6471"/>
                  </a:moveTo>
                  <a:lnTo>
                    <a:pt x="0" y="75527"/>
                  </a:lnTo>
                  <a:cubicBezTo>
                    <a:pt x="0" y="80575"/>
                    <a:pt x="5524" y="83719"/>
                    <a:pt x="9811" y="81147"/>
                  </a:cubicBezTo>
                  <a:lnTo>
                    <a:pt x="65532" y="48095"/>
                  </a:lnTo>
                  <a:cubicBezTo>
                    <a:pt x="69723" y="45619"/>
                    <a:pt x="69818" y="39618"/>
                    <a:pt x="65723" y="37046"/>
                  </a:cubicBezTo>
                  <a:lnTo>
                    <a:pt x="10001" y="1042"/>
                  </a:lnTo>
                  <a:cubicBezTo>
                    <a:pt x="5715" y="-1721"/>
                    <a:pt x="0" y="1327"/>
                    <a:pt x="0" y="64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22"/>
          <p:cNvGrpSpPr/>
          <p:nvPr/>
        </p:nvGrpSpPr>
        <p:grpSpPr>
          <a:xfrm>
            <a:off x="10819960" y="355785"/>
            <a:ext cx="1106656" cy="1001184"/>
            <a:chOff x="8114596" y="445039"/>
            <a:chExt cx="633002" cy="572716"/>
          </a:xfrm>
        </p:grpSpPr>
        <p:grpSp>
          <p:nvGrpSpPr>
            <p:cNvPr id="674" name="Google Shape;674;p22"/>
            <p:cNvGrpSpPr/>
            <p:nvPr/>
          </p:nvGrpSpPr>
          <p:grpSpPr>
            <a:xfrm>
              <a:off x="8114596" y="445039"/>
              <a:ext cx="633002" cy="572716"/>
              <a:chOff x="7189660" y="520827"/>
              <a:chExt cx="598074" cy="541115"/>
            </a:xfrm>
          </p:grpSpPr>
          <p:sp>
            <p:nvSpPr>
              <p:cNvPr id="675" name="Google Shape;675;p22"/>
              <p:cNvSpPr/>
              <p:nvPr/>
            </p:nvSpPr>
            <p:spPr>
              <a:xfrm>
                <a:off x="7189660" y="520827"/>
                <a:ext cx="598074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54111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500063"/>
                    </a:lnTo>
                    <a:cubicBezTo>
                      <a:pt x="598075" y="522735"/>
                      <a:pt x="579695" y="541115"/>
                      <a:pt x="557022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3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76" name="Google Shape;676;p22"/>
              <p:cNvGrpSpPr/>
              <p:nvPr/>
            </p:nvGrpSpPr>
            <p:grpSpPr>
              <a:xfrm>
                <a:off x="7579137" y="551973"/>
                <a:ext cx="164782" cy="41529"/>
                <a:chOff x="7579137" y="551973"/>
                <a:chExt cx="164782" cy="41529"/>
              </a:xfrm>
            </p:grpSpPr>
            <p:sp>
              <p:nvSpPr>
                <p:cNvPr id="677" name="Google Shape;677;p22"/>
                <p:cNvSpPr/>
                <p:nvPr/>
              </p:nvSpPr>
              <p:spPr>
                <a:xfrm>
                  <a:off x="7702391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8" name="Google Shape;678;p22"/>
                <p:cNvSpPr/>
                <p:nvPr/>
              </p:nvSpPr>
              <p:spPr>
                <a:xfrm>
                  <a:off x="7640764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9" name="Google Shape;679;p22"/>
                <p:cNvSpPr/>
                <p:nvPr/>
              </p:nvSpPr>
              <p:spPr>
                <a:xfrm>
                  <a:off x="7579137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80" name="Google Shape;680;p22"/>
            <p:cNvGrpSpPr/>
            <p:nvPr/>
          </p:nvGrpSpPr>
          <p:grpSpPr>
            <a:xfrm>
              <a:off x="8184962" y="619646"/>
              <a:ext cx="498115" cy="257273"/>
              <a:chOff x="7256144" y="685800"/>
              <a:chExt cx="470630" cy="243077"/>
            </a:xfrm>
          </p:grpSpPr>
          <p:sp>
            <p:nvSpPr>
              <p:cNvPr id="681" name="Google Shape;681;p22"/>
              <p:cNvSpPr/>
              <p:nvPr/>
            </p:nvSpPr>
            <p:spPr>
              <a:xfrm>
                <a:off x="7256144" y="694753"/>
                <a:ext cx="218503" cy="218217"/>
              </a:xfrm>
              <a:custGeom>
                <a:avLst/>
                <a:gdLst/>
                <a:ahLst/>
                <a:cxnLst/>
                <a:rect l="l" t="t" r="r" b="b"/>
                <a:pathLst>
                  <a:path w="218503" h="218217" extrusionOk="0">
                    <a:moveTo>
                      <a:pt x="216598" y="129540"/>
                    </a:moveTo>
                    <a:cubicBezTo>
                      <a:pt x="217837" y="122968"/>
                      <a:pt x="218504" y="116110"/>
                      <a:pt x="218504" y="109156"/>
                    </a:cubicBezTo>
                    <a:cubicBezTo>
                      <a:pt x="218504" y="102203"/>
                      <a:pt x="217837" y="95440"/>
                      <a:pt x="216598" y="88773"/>
                    </a:cubicBezTo>
                    <a:lnTo>
                      <a:pt x="181261" y="88773"/>
                    </a:lnTo>
                    <a:cubicBezTo>
                      <a:pt x="179641" y="83058"/>
                      <a:pt x="177451" y="77724"/>
                      <a:pt x="174593" y="72676"/>
                    </a:cubicBezTo>
                    <a:lnTo>
                      <a:pt x="199549" y="47720"/>
                    </a:lnTo>
                    <a:cubicBezTo>
                      <a:pt x="191834" y="36385"/>
                      <a:pt x="182118" y="26670"/>
                      <a:pt x="170783" y="18955"/>
                    </a:cubicBezTo>
                    <a:lnTo>
                      <a:pt x="145732" y="44005"/>
                    </a:lnTo>
                    <a:cubicBezTo>
                      <a:pt x="140684" y="41148"/>
                      <a:pt x="135255" y="38957"/>
                      <a:pt x="129635" y="37338"/>
                    </a:cubicBezTo>
                    <a:lnTo>
                      <a:pt x="129635" y="1905"/>
                    </a:lnTo>
                    <a:cubicBezTo>
                      <a:pt x="123063" y="667"/>
                      <a:pt x="116205" y="0"/>
                      <a:pt x="109252" y="0"/>
                    </a:cubicBezTo>
                    <a:cubicBezTo>
                      <a:pt x="102298" y="0"/>
                      <a:pt x="95536" y="667"/>
                      <a:pt x="88868" y="1905"/>
                    </a:cubicBezTo>
                    <a:lnTo>
                      <a:pt x="88868" y="37338"/>
                    </a:lnTo>
                    <a:cubicBezTo>
                      <a:pt x="83154" y="38957"/>
                      <a:pt x="77819" y="41148"/>
                      <a:pt x="72771" y="44005"/>
                    </a:cubicBezTo>
                    <a:lnTo>
                      <a:pt x="47720" y="18955"/>
                    </a:lnTo>
                    <a:cubicBezTo>
                      <a:pt x="36386" y="26670"/>
                      <a:pt x="26670" y="36481"/>
                      <a:pt x="18955" y="47720"/>
                    </a:cubicBezTo>
                    <a:lnTo>
                      <a:pt x="43910" y="72676"/>
                    </a:lnTo>
                    <a:cubicBezTo>
                      <a:pt x="41053" y="77724"/>
                      <a:pt x="38862" y="83153"/>
                      <a:pt x="37243" y="88773"/>
                    </a:cubicBezTo>
                    <a:lnTo>
                      <a:pt x="1905" y="88773"/>
                    </a:lnTo>
                    <a:cubicBezTo>
                      <a:pt x="667" y="95345"/>
                      <a:pt x="0" y="102203"/>
                      <a:pt x="0" y="109156"/>
                    </a:cubicBezTo>
                    <a:cubicBezTo>
                      <a:pt x="0" y="116110"/>
                      <a:pt x="667" y="122873"/>
                      <a:pt x="1905" y="129540"/>
                    </a:cubicBezTo>
                    <a:lnTo>
                      <a:pt x="37243" y="129540"/>
                    </a:lnTo>
                    <a:cubicBezTo>
                      <a:pt x="38862" y="135255"/>
                      <a:pt x="41053" y="140589"/>
                      <a:pt x="43910" y="145637"/>
                    </a:cubicBezTo>
                    <a:lnTo>
                      <a:pt x="18955" y="170593"/>
                    </a:lnTo>
                    <a:cubicBezTo>
                      <a:pt x="26670" y="181928"/>
                      <a:pt x="36386" y="191643"/>
                      <a:pt x="47720" y="199358"/>
                    </a:cubicBezTo>
                    <a:lnTo>
                      <a:pt x="72771" y="174308"/>
                    </a:lnTo>
                    <a:cubicBezTo>
                      <a:pt x="77819" y="177165"/>
                      <a:pt x="83248" y="179356"/>
                      <a:pt x="88868" y="180975"/>
                    </a:cubicBezTo>
                    <a:lnTo>
                      <a:pt x="88868" y="216313"/>
                    </a:lnTo>
                    <a:cubicBezTo>
                      <a:pt x="95441" y="217551"/>
                      <a:pt x="102298" y="218218"/>
                      <a:pt x="109252" y="218218"/>
                    </a:cubicBezTo>
                    <a:cubicBezTo>
                      <a:pt x="116205" y="218218"/>
                      <a:pt x="122968" y="217551"/>
                      <a:pt x="129635" y="216313"/>
                    </a:cubicBezTo>
                    <a:lnTo>
                      <a:pt x="129635" y="180975"/>
                    </a:lnTo>
                    <a:cubicBezTo>
                      <a:pt x="135350" y="179356"/>
                      <a:pt x="140684" y="177070"/>
                      <a:pt x="145732" y="174308"/>
                    </a:cubicBezTo>
                    <a:lnTo>
                      <a:pt x="170783" y="199358"/>
                    </a:lnTo>
                    <a:cubicBezTo>
                      <a:pt x="182118" y="191643"/>
                      <a:pt x="191834" y="181928"/>
                      <a:pt x="199549" y="170593"/>
                    </a:cubicBezTo>
                    <a:lnTo>
                      <a:pt x="174593" y="145542"/>
                    </a:lnTo>
                    <a:cubicBezTo>
                      <a:pt x="177451" y="140494"/>
                      <a:pt x="179641" y="135064"/>
                      <a:pt x="181261" y="129445"/>
                    </a:cubicBezTo>
                    <a:lnTo>
                      <a:pt x="216598" y="129445"/>
                    </a:lnTo>
                    <a:close/>
                    <a:moveTo>
                      <a:pt x="109252" y="131255"/>
                    </a:moveTo>
                    <a:cubicBezTo>
                      <a:pt x="97060" y="131255"/>
                      <a:pt x="87249" y="121349"/>
                      <a:pt x="87249" y="109252"/>
                    </a:cubicBezTo>
                    <a:cubicBezTo>
                      <a:pt x="87249" y="97155"/>
                      <a:pt x="97155" y="87249"/>
                      <a:pt x="109252" y="87249"/>
                    </a:cubicBezTo>
                    <a:cubicBezTo>
                      <a:pt x="121348" y="87249"/>
                      <a:pt x="131255" y="97155"/>
                      <a:pt x="131255" y="109252"/>
                    </a:cubicBezTo>
                    <a:cubicBezTo>
                      <a:pt x="131255" y="121349"/>
                      <a:pt x="121348" y="131255"/>
                      <a:pt x="109252" y="131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82" name="Google Shape;682;p22"/>
              <p:cNvGrpSpPr/>
              <p:nvPr/>
            </p:nvGrpSpPr>
            <p:grpSpPr>
              <a:xfrm>
                <a:off x="7512843" y="685800"/>
                <a:ext cx="213931" cy="243077"/>
                <a:chOff x="7512843" y="685800"/>
                <a:chExt cx="213931" cy="243077"/>
              </a:xfrm>
            </p:grpSpPr>
            <p:grpSp>
              <p:nvGrpSpPr>
                <p:cNvPr id="683" name="Google Shape;683;p22"/>
                <p:cNvGrpSpPr/>
                <p:nvPr/>
              </p:nvGrpSpPr>
              <p:grpSpPr>
                <a:xfrm>
                  <a:off x="7512843" y="836580"/>
                  <a:ext cx="213931" cy="92297"/>
                  <a:chOff x="7512843" y="836580"/>
                  <a:chExt cx="213931" cy="92297"/>
                </a:xfrm>
              </p:grpSpPr>
              <p:sp>
                <p:nvSpPr>
                  <p:cNvPr id="684" name="Google Shape;684;p22"/>
                  <p:cNvSpPr/>
                  <p:nvPr/>
                </p:nvSpPr>
                <p:spPr>
                  <a:xfrm>
                    <a:off x="7512843" y="85601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5" name="Google Shape;685;p22"/>
                  <p:cNvSpPr/>
                  <p:nvPr/>
                </p:nvSpPr>
                <p:spPr>
                  <a:xfrm>
                    <a:off x="7512843" y="83658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6" name="Google Shape;686;p22"/>
                <p:cNvGrpSpPr/>
                <p:nvPr/>
              </p:nvGrpSpPr>
              <p:grpSpPr>
                <a:xfrm>
                  <a:off x="7512843" y="761238"/>
                  <a:ext cx="213931" cy="92296"/>
                  <a:chOff x="7512843" y="761238"/>
                  <a:chExt cx="213931" cy="92296"/>
                </a:xfrm>
              </p:grpSpPr>
              <p:sp>
                <p:nvSpPr>
                  <p:cNvPr id="687" name="Google Shape;687;p22"/>
                  <p:cNvSpPr/>
                  <p:nvPr/>
                </p:nvSpPr>
                <p:spPr>
                  <a:xfrm>
                    <a:off x="7512843" y="780668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8" name="Google Shape;688;p22"/>
                  <p:cNvSpPr/>
                  <p:nvPr/>
                </p:nvSpPr>
                <p:spPr>
                  <a:xfrm>
                    <a:off x="7512843" y="761238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9" name="Google Shape;689;p22"/>
                <p:cNvGrpSpPr/>
                <p:nvPr/>
              </p:nvGrpSpPr>
              <p:grpSpPr>
                <a:xfrm>
                  <a:off x="7512843" y="685800"/>
                  <a:ext cx="213931" cy="92297"/>
                  <a:chOff x="7512843" y="685800"/>
                  <a:chExt cx="213931" cy="92297"/>
                </a:xfrm>
              </p:grpSpPr>
              <p:sp>
                <p:nvSpPr>
                  <p:cNvPr id="690" name="Google Shape;690;p22"/>
                  <p:cNvSpPr/>
                  <p:nvPr/>
                </p:nvSpPr>
                <p:spPr>
                  <a:xfrm>
                    <a:off x="7512843" y="70523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8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8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1" name="Google Shape;691;p22"/>
                  <p:cNvSpPr/>
                  <p:nvPr/>
                </p:nvSpPr>
                <p:spPr>
                  <a:xfrm>
                    <a:off x="7512843" y="68580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1477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"/>
          <p:cNvSpPr/>
          <p:nvPr/>
        </p:nvSpPr>
        <p:spPr>
          <a:xfrm rot="-9076707">
            <a:off x="113950" y="-1006812"/>
            <a:ext cx="2245065" cy="1751855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4" name="Google Shape;124;p6"/>
          <p:cNvGrpSpPr/>
          <p:nvPr/>
        </p:nvGrpSpPr>
        <p:grpSpPr>
          <a:xfrm>
            <a:off x="9039037" y="257310"/>
            <a:ext cx="2810664" cy="396559"/>
            <a:chOff x="6108096" y="3265836"/>
            <a:chExt cx="1633727" cy="230504"/>
          </a:xfrm>
        </p:grpSpPr>
        <p:sp>
          <p:nvSpPr>
            <p:cNvPr id="125" name="Google Shape;125;p6"/>
            <p:cNvSpPr/>
            <p:nvPr/>
          </p:nvSpPr>
          <p:spPr>
            <a:xfrm>
              <a:off x="6108096" y="3265836"/>
              <a:ext cx="1633727" cy="230504"/>
            </a:xfrm>
            <a:custGeom>
              <a:avLst/>
              <a:gdLst/>
              <a:ahLst/>
              <a:cxnLst/>
              <a:rect l="l" t="t" r="r" b="b"/>
              <a:pathLst>
                <a:path w="1633727" h="230504" extrusionOk="0">
                  <a:moveTo>
                    <a:pt x="1518476" y="0"/>
                  </a:moveTo>
                  <a:cubicBezTo>
                    <a:pt x="1582128" y="0"/>
                    <a:pt x="1633728" y="51600"/>
                    <a:pt x="1633728" y="115253"/>
                  </a:cubicBezTo>
                  <a:lnTo>
                    <a:pt x="1633728" y="115253"/>
                  </a:lnTo>
                  <a:cubicBezTo>
                    <a:pt x="1633728" y="178905"/>
                    <a:pt x="1582128" y="230505"/>
                    <a:pt x="1518476" y="230505"/>
                  </a:cubicBezTo>
                  <a:lnTo>
                    <a:pt x="115252" y="230505"/>
                  </a:lnTo>
                  <a:cubicBezTo>
                    <a:pt x="51601" y="230505"/>
                    <a:pt x="0" y="178905"/>
                    <a:pt x="0" y="115253"/>
                  </a:cubicBezTo>
                  <a:lnTo>
                    <a:pt x="0" y="115253"/>
                  </a:lnTo>
                  <a:cubicBezTo>
                    <a:pt x="0" y="51600"/>
                    <a:pt x="51601" y="0"/>
                    <a:pt x="115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7528381" y="3292292"/>
              <a:ext cx="166485" cy="165854"/>
            </a:xfrm>
            <a:custGeom>
              <a:avLst/>
              <a:gdLst/>
              <a:ahLst/>
              <a:cxnLst/>
              <a:rect l="l" t="t" r="r" b="b"/>
              <a:pathLst>
                <a:path w="166485" h="165854" extrusionOk="0">
                  <a:moveTo>
                    <a:pt x="161532" y="137469"/>
                  </a:moveTo>
                  <a:lnTo>
                    <a:pt x="120003" y="95941"/>
                  </a:lnTo>
                  <a:lnTo>
                    <a:pt x="113336" y="102608"/>
                  </a:lnTo>
                  <a:lnTo>
                    <a:pt x="105811" y="95083"/>
                  </a:lnTo>
                  <a:cubicBezTo>
                    <a:pt x="123622" y="71842"/>
                    <a:pt x="122194" y="38600"/>
                    <a:pt x="100953" y="17359"/>
                  </a:cubicBezTo>
                  <a:cubicBezTo>
                    <a:pt x="77807" y="-5786"/>
                    <a:pt x="40374" y="-5786"/>
                    <a:pt x="17324" y="17359"/>
                  </a:cubicBezTo>
                  <a:cubicBezTo>
                    <a:pt x="-5727" y="40505"/>
                    <a:pt x="-5822" y="77938"/>
                    <a:pt x="17324" y="100989"/>
                  </a:cubicBezTo>
                  <a:cubicBezTo>
                    <a:pt x="38850" y="122515"/>
                    <a:pt x="72568" y="123754"/>
                    <a:pt x="95809" y="105275"/>
                  </a:cubicBezTo>
                  <a:lnTo>
                    <a:pt x="103334" y="112800"/>
                  </a:lnTo>
                  <a:lnTo>
                    <a:pt x="96667" y="119467"/>
                  </a:lnTo>
                  <a:lnTo>
                    <a:pt x="138196" y="160996"/>
                  </a:lnTo>
                  <a:cubicBezTo>
                    <a:pt x="144673" y="167473"/>
                    <a:pt x="155150" y="167473"/>
                    <a:pt x="161627" y="160996"/>
                  </a:cubicBezTo>
                  <a:lnTo>
                    <a:pt x="161627" y="160996"/>
                  </a:lnTo>
                  <a:cubicBezTo>
                    <a:pt x="168104" y="154519"/>
                    <a:pt x="168104" y="144042"/>
                    <a:pt x="161627" y="137565"/>
                  </a:cubicBezTo>
                  <a:close/>
                  <a:moveTo>
                    <a:pt x="59138" y="102513"/>
                  </a:moveTo>
                  <a:cubicBezTo>
                    <a:pt x="54471" y="102513"/>
                    <a:pt x="49899" y="101751"/>
                    <a:pt x="45612" y="100417"/>
                  </a:cubicBezTo>
                  <a:cubicBezTo>
                    <a:pt x="33611" y="96512"/>
                    <a:pt x="23896" y="87463"/>
                    <a:pt x="19133" y="75938"/>
                  </a:cubicBezTo>
                  <a:cubicBezTo>
                    <a:pt x="16942" y="70794"/>
                    <a:pt x="15799" y="65175"/>
                    <a:pt x="15799" y="59269"/>
                  </a:cubicBezTo>
                  <a:cubicBezTo>
                    <a:pt x="15799" y="35361"/>
                    <a:pt x="35231" y="15931"/>
                    <a:pt x="59138" y="15931"/>
                  </a:cubicBezTo>
                  <a:cubicBezTo>
                    <a:pt x="65044" y="15931"/>
                    <a:pt x="70663" y="17074"/>
                    <a:pt x="75807" y="19264"/>
                  </a:cubicBezTo>
                  <a:cubicBezTo>
                    <a:pt x="87332" y="24122"/>
                    <a:pt x="96381" y="33742"/>
                    <a:pt x="100286" y="45744"/>
                  </a:cubicBezTo>
                  <a:cubicBezTo>
                    <a:pt x="101715" y="50030"/>
                    <a:pt x="102382" y="54507"/>
                    <a:pt x="102382" y="59269"/>
                  </a:cubicBezTo>
                  <a:cubicBezTo>
                    <a:pt x="102382" y="83177"/>
                    <a:pt x="83046" y="102513"/>
                    <a:pt x="59138" y="10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7475124" y="3290220"/>
              <a:ext cx="7620" cy="174307"/>
            </a:xfrm>
            <a:custGeom>
              <a:avLst/>
              <a:gdLst/>
              <a:ahLst/>
              <a:cxnLst/>
              <a:rect l="l" t="t" r="r" b="b"/>
              <a:pathLst>
                <a:path w="7620" h="174307" extrusionOk="0">
                  <a:moveTo>
                    <a:pt x="3810" y="174308"/>
                  </a:moveTo>
                  <a:lnTo>
                    <a:pt x="3810" y="174308"/>
                  </a:lnTo>
                  <a:cubicBezTo>
                    <a:pt x="1714" y="174308"/>
                    <a:pt x="0" y="172593"/>
                    <a:pt x="0" y="170497"/>
                  </a:cubicBezTo>
                  <a:lnTo>
                    <a:pt x="0" y="3810"/>
                  </a:lnTo>
                  <a:cubicBezTo>
                    <a:pt x="0" y="1714"/>
                    <a:pt x="1714" y="0"/>
                    <a:pt x="3810" y="0"/>
                  </a:cubicBezTo>
                  <a:lnTo>
                    <a:pt x="3810" y="0"/>
                  </a:lnTo>
                  <a:cubicBezTo>
                    <a:pt x="5905" y="0"/>
                    <a:pt x="7620" y="1714"/>
                    <a:pt x="7620" y="3810"/>
                  </a:cubicBezTo>
                  <a:lnTo>
                    <a:pt x="7620" y="170497"/>
                  </a:lnTo>
                  <a:cubicBezTo>
                    <a:pt x="7620" y="172593"/>
                    <a:pt x="5905" y="174308"/>
                    <a:pt x="3810" y="1743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6"/>
          <p:cNvSpPr/>
          <p:nvPr/>
        </p:nvSpPr>
        <p:spPr>
          <a:xfrm rot="532502" flipH="1">
            <a:off x="-685486" y="5847036"/>
            <a:ext cx="2019945" cy="163332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9" name="Google Shape;129;p6"/>
          <p:cNvGrpSpPr/>
          <p:nvPr/>
        </p:nvGrpSpPr>
        <p:grpSpPr>
          <a:xfrm>
            <a:off x="-198365" y="6058954"/>
            <a:ext cx="1045633" cy="779197"/>
            <a:chOff x="1914620" y="1930431"/>
            <a:chExt cx="572929" cy="426911"/>
          </a:xfrm>
        </p:grpSpPr>
        <p:grpSp>
          <p:nvGrpSpPr>
            <p:cNvPr id="130" name="Google Shape;130;p6"/>
            <p:cNvGrpSpPr/>
            <p:nvPr/>
          </p:nvGrpSpPr>
          <p:grpSpPr>
            <a:xfrm>
              <a:off x="1914620" y="1930431"/>
              <a:ext cx="572929" cy="426911"/>
              <a:chOff x="1914620" y="1930431"/>
              <a:chExt cx="572929" cy="426911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2042160" y="1930431"/>
                <a:ext cx="445389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 extrusionOk="0">
                    <a:moveTo>
                      <a:pt x="139065" y="7620"/>
                    </a:moveTo>
                    <a:lnTo>
                      <a:pt x="173355" y="41910"/>
                    </a:lnTo>
                    <a:cubicBezTo>
                      <a:pt x="178308" y="46863"/>
                      <a:pt x="185071" y="49721"/>
                      <a:pt x="192119" y="49721"/>
                    </a:cubicBezTo>
                    <a:lnTo>
                      <a:pt x="418910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10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978342" y="1994058"/>
                <a:ext cx="445389" cy="299465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5" extrusionOk="0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6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6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1914620" y="2057876"/>
                <a:ext cx="445389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 extrusionOk="0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" name="Google Shape;134;p6"/>
            <p:cNvSpPr/>
            <p:nvPr/>
          </p:nvSpPr>
          <p:spPr>
            <a:xfrm>
              <a:off x="2024157" y="2180272"/>
              <a:ext cx="222980" cy="101917"/>
            </a:xfrm>
            <a:custGeom>
              <a:avLst/>
              <a:gdLst/>
              <a:ahLst/>
              <a:cxnLst/>
              <a:rect l="l" t="t" r="r" b="b"/>
              <a:pathLst>
                <a:path w="222980" h="101917" extrusionOk="0">
                  <a:moveTo>
                    <a:pt x="25051" y="45529"/>
                  </a:moveTo>
                  <a:lnTo>
                    <a:pt x="0" y="45529"/>
                  </a:lnTo>
                  <a:lnTo>
                    <a:pt x="0" y="56388"/>
                  </a:lnTo>
                  <a:lnTo>
                    <a:pt x="25051" y="56388"/>
                  </a:lnTo>
                  <a:lnTo>
                    <a:pt x="25051" y="45529"/>
                  </a:lnTo>
                  <a:close/>
                  <a:moveTo>
                    <a:pt x="115538" y="79153"/>
                  </a:moveTo>
                  <a:lnTo>
                    <a:pt x="184023" y="79153"/>
                  </a:lnTo>
                  <a:lnTo>
                    <a:pt x="184023" y="68294"/>
                  </a:lnTo>
                  <a:lnTo>
                    <a:pt x="115538" y="68294"/>
                  </a:lnTo>
                  <a:lnTo>
                    <a:pt x="115538" y="79153"/>
                  </a:lnTo>
                  <a:close/>
                  <a:moveTo>
                    <a:pt x="32766" y="56388"/>
                  </a:moveTo>
                  <a:lnTo>
                    <a:pt x="129730" y="56388"/>
                  </a:lnTo>
                  <a:lnTo>
                    <a:pt x="129730" y="45529"/>
                  </a:lnTo>
                  <a:lnTo>
                    <a:pt x="32766" y="45529"/>
                  </a:lnTo>
                  <a:lnTo>
                    <a:pt x="32766" y="56388"/>
                  </a:lnTo>
                  <a:close/>
                  <a:moveTo>
                    <a:pt x="184023" y="0"/>
                  </a:moveTo>
                  <a:lnTo>
                    <a:pt x="23908" y="0"/>
                  </a:lnTo>
                  <a:lnTo>
                    <a:pt x="23908" y="10858"/>
                  </a:lnTo>
                  <a:lnTo>
                    <a:pt x="184023" y="10858"/>
                  </a:lnTo>
                  <a:lnTo>
                    <a:pt x="184023" y="0"/>
                  </a:lnTo>
                  <a:close/>
                  <a:moveTo>
                    <a:pt x="47815" y="22765"/>
                  </a:moveTo>
                  <a:lnTo>
                    <a:pt x="0" y="22765"/>
                  </a:lnTo>
                  <a:lnTo>
                    <a:pt x="0" y="33623"/>
                  </a:lnTo>
                  <a:lnTo>
                    <a:pt x="47815" y="33623"/>
                  </a:lnTo>
                  <a:lnTo>
                    <a:pt x="47815" y="22765"/>
                  </a:lnTo>
                  <a:close/>
                  <a:moveTo>
                    <a:pt x="102584" y="68294"/>
                  </a:moveTo>
                  <a:lnTo>
                    <a:pt x="0" y="68294"/>
                  </a:lnTo>
                  <a:lnTo>
                    <a:pt x="0" y="79153"/>
                  </a:lnTo>
                  <a:lnTo>
                    <a:pt x="102584" y="79153"/>
                  </a:lnTo>
                  <a:lnTo>
                    <a:pt x="102584" y="68294"/>
                  </a:lnTo>
                  <a:close/>
                  <a:moveTo>
                    <a:pt x="146875" y="101918"/>
                  </a:moveTo>
                  <a:lnTo>
                    <a:pt x="195644" y="101918"/>
                  </a:lnTo>
                  <a:lnTo>
                    <a:pt x="195644" y="91059"/>
                  </a:lnTo>
                  <a:lnTo>
                    <a:pt x="146875" y="91059"/>
                  </a:lnTo>
                  <a:lnTo>
                    <a:pt x="146875" y="101918"/>
                  </a:lnTo>
                  <a:close/>
                  <a:moveTo>
                    <a:pt x="0" y="101918"/>
                  </a:moveTo>
                  <a:lnTo>
                    <a:pt x="62198" y="101918"/>
                  </a:lnTo>
                  <a:lnTo>
                    <a:pt x="62198" y="91059"/>
                  </a:lnTo>
                  <a:lnTo>
                    <a:pt x="0" y="91059"/>
                  </a:lnTo>
                  <a:lnTo>
                    <a:pt x="0" y="101918"/>
                  </a:lnTo>
                  <a:close/>
                  <a:moveTo>
                    <a:pt x="60769" y="33623"/>
                  </a:moveTo>
                  <a:lnTo>
                    <a:pt x="222980" y="33623"/>
                  </a:lnTo>
                  <a:lnTo>
                    <a:pt x="222980" y="22765"/>
                  </a:lnTo>
                  <a:lnTo>
                    <a:pt x="60769" y="22765"/>
                  </a:lnTo>
                  <a:lnTo>
                    <a:pt x="60769" y="33623"/>
                  </a:lnTo>
                  <a:close/>
                  <a:moveTo>
                    <a:pt x="190500" y="0"/>
                  </a:moveTo>
                  <a:lnTo>
                    <a:pt x="190500" y="10858"/>
                  </a:lnTo>
                  <a:lnTo>
                    <a:pt x="222980" y="10858"/>
                  </a:lnTo>
                  <a:lnTo>
                    <a:pt x="222980" y="0"/>
                  </a:lnTo>
                  <a:lnTo>
                    <a:pt x="190500" y="0"/>
                  </a:lnTo>
                  <a:close/>
                  <a:moveTo>
                    <a:pt x="137350" y="56388"/>
                  </a:moveTo>
                  <a:lnTo>
                    <a:pt x="222980" y="56388"/>
                  </a:lnTo>
                  <a:lnTo>
                    <a:pt x="222980" y="45529"/>
                  </a:lnTo>
                  <a:lnTo>
                    <a:pt x="137350" y="45529"/>
                  </a:lnTo>
                  <a:lnTo>
                    <a:pt x="137350" y="56388"/>
                  </a:lnTo>
                  <a:close/>
                  <a:moveTo>
                    <a:pt x="196882" y="79153"/>
                  </a:moveTo>
                  <a:lnTo>
                    <a:pt x="222885" y="79153"/>
                  </a:lnTo>
                  <a:lnTo>
                    <a:pt x="222885" y="68294"/>
                  </a:lnTo>
                  <a:lnTo>
                    <a:pt x="196882" y="68294"/>
                  </a:lnTo>
                  <a:lnTo>
                    <a:pt x="196882" y="79153"/>
                  </a:lnTo>
                  <a:close/>
                  <a:moveTo>
                    <a:pt x="75057" y="101918"/>
                  </a:moveTo>
                  <a:lnTo>
                    <a:pt x="139065" y="101918"/>
                  </a:lnTo>
                  <a:lnTo>
                    <a:pt x="139065" y="91059"/>
                  </a:lnTo>
                  <a:lnTo>
                    <a:pt x="75057" y="91059"/>
                  </a:lnTo>
                  <a:lnTo>
                    <a:pt x="75057" y="1019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6"/>
          <p:cNvSpPr/>
          <p:nvPr/>
        </p:nvSpPr>
        <p:spPr>
          <a:xfrm rot="5844200">
            <a:off x="10707398" y="3119083"/>
            <a:ext cx="3205735" cy="1758128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6141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1082633" y="1377200"/>
            <a:ext cx="3739200" cy="13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"/>
          <p:cNvSpPr txBox="1">
            <a:spLocks noGrp="1"/>
          </p:cNvSpPr>
          <p:nvPr>
            <p:ph type="subTitle" idx="1"/>
          </p:nvPr>
        </p:nvSpPr>
        <p:spPr>
          <a:xfrm>
            <a:off x="1082633" y="2719600"/>
            <a:ext cx="5726400" cy="27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>
            <a:spLocks noGrp="1"/>
          </p:cNvSpPr>
          <p:nvPr>
            <p:ph type="pic" idx="2"/>
          </p:nvPr>
        </p:nvSpPr>
        <p:spPr>
          <a:xfrm>
            <a:off x="7558633" y="1435400"/>
            <a:ext cx="3987200" cy="3987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40" name="Google Shape;140;p7"/>
          <p:cNvSpPr/>
          <p:nvPr/>
        </p:nvSpPr>
        <p:spPr>
          <a:xfrm rot="-2381697">
            <a:off x="-1686827" y="-882126"/>
            <a:ext cx="4128269" cy="267865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7"/>
          <p:cNvSpPr/>
          <p:nvPr/>
        </p:nvSpPr>
        <p:spPr>
          <a:xfrm rot="-7296874">
            <a:off x="-980053" y="5642099"/>
            <a:ext cx="2714737" cy="201181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2" name="Google Shape;142;p7"/>
          <p:cNvGrpSpPr/>
          <p:nvPr/>
        </p:nvGrpSpPr>
        <p:grpSpPr>
          <a:xfrm>
            <a:off x="86755" y="5830726"/>
            <a:ext cx="1170877" cy="872709"/>
            <a:chOff x="1114425" y="4361211"/>
            <a:chExt cx="573023" cy="427101"/>
          </a:xfrm>
        </p:grpSpPr>
        <p:grpSp>
          <p:nvGrpSpPr>
            <p:cNvPr id="143" name="Google Shape;143;p7"/>
            <p:cNvGrpSpPr/>
            <p:nvPr/>
          </p:nvGrpSpPr>
          <p:grpSpPr>
            <a:xfrm>
              <a:off x="1114425" y="4361211"/>
              <a:ext cx="573023" cy="427101"/>
              <a:chOff x="1114425" y="4361211"/>
              <a:chExt cx="573023" cy="427101"/>
            </a:xfrm>
          </p:grpSpPr>
          <p:sp>
            <p:nvSpPr>
              <p:cNvPr id="144" name="Google Shape;144;p7"/>
              <p:cNvSpPr/>
              <p:nvPr/>
            </p:nvSpPr>
            <p:spPr>
              <a:xfrm>
                <a:off x="1241964" y="4361211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715"/>
                    </a:moveTo>
                    <a:lnTo>
                      <a:pt x="173450" y="42005"/>
                    </a:lnTo>
                    <a:cubicBezTo>
                      <a:pt x="178403" y="46958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3536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7"/>
              <p:cNvSpPr/>
              <p:nvPr/>
            </p:nvSpPr>
            <p:spPr>
              <a:xfrm>
                <a:off x="1178242" y="4425029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7"/>
              <p:cNvSpPr/>
              <p:nvPr/>
            </p:nvSpPr>
            <p:spPr>
              <a:xfrm>
                <a:off x="1114425" y="4488846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811"/>
                    </a:cubicBezTo>
                    <a:close/>
                  </a:path>
                </a:pathLst>
              </a:custGeom>
              <a:solidFill>
                <a:srgbClr val="6F70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" name="Google Shape;147;p7"/>
            <p:cNvSpPr/>
            <p:nvPr/>
          </p:nvSpPr>
          <p:spPr>
            <a:xfrm>
              <a:off x="1303210" y="4628965"/>
              <a:ext cx="68735" cy="82063"/>
            </a:xfrm>
            <a:custGeom>
              <a:avLst/>
              <a:gdLst/>
              <a:ahLst/>
              <a:cxnLst/>
              <a:rect l="l" t="t" r="r" b="b"/>
              <a:pathLst>
                <a:path w="68735" h="82063" extrusionOk="0">
                  <a:moveTo>
                    <a:pt x="0" y="6471"/>
                  </a:moveTo>
                  <a:lnTo>
                    <a:pt x="0" y="75527"/>
                  </a:lnTo>
                  <a:cubicBezTo>
                    <a:pt x="0" y="80575"/>
                    <a:pt x="5524" y="83719"/>
                    <a:pt x="9811" y="81147"/>
                  </a:cubicBezTo>
                  <a:lnTo>
                    <a:pt x="65532" y="48095"/>
                  </a:lnTo>
                  <a:cubicBezTo>
                    <a:pt x="69723" y="45619"/>
                    <a:pt x="69818" y="39618"/>
                    <a:pt x="65723" y="37046"/>
                  </a:cubicBezTo>
                  <a:lnTo>
                    <a:pt x="10001" y="1042"/>
                  </a:lnTo>
                  <a:cubicBezTo>
                    <a:pt x="5715" y="-1721"/>
                    <a:pt x="0" y="1327"/>
                    <a:pt x="0" y="64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350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0" name="Google Shape;150;p8"/>
          <p:cNvSpPr/>
          <p:nvPr/>
        </p:nvSpPr>
        <p:spPr>
          <a:xfrm rot="-3263452" flipH="1">
            <a:off x="7796196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" name="Google Shape;151;p8"/>
          <p:cNvSpPr/>
          <p:nvPr/>
        </p:nvSpPr>
        <p:spPr>
          <a:xfrm rot="460623" flipH="1">
            <a:off x="8516335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2" name="Google Shape;152;p8"/>
          <p:cNvSpPr/>
          <p:nvPr/>
        </p:nvSpPr>
        <p:spPr>
          <a:xfrm rot="-4592116" flipH="1">
            <a:off x="8253" y="150934"/>
            <a:ext cx="857169" cy="693105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813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9"/>
          <p:cNvSpPr/>
          <p:nvPr/>
        </p:nvSpPr>
        <p:spPr>
          <a:xfrm rot="3263452">
            <a:off x="-218607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9"/>
          <p:cNvSpPr/>
          <p:nvPr/>
        </p:nvSpPr>
        <p:spPr>
          <a:xfrm rot="-460623">
            <a:off x="-2391017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Google Shape;158;p9"/>
          <p:cNvSpPr/>
          <p:nvPr/>
        </p:nvSpPr>
        <p:spPr>
          <a:xfrm rot="4592047">
            <a:off x="10396342" y="790938"/>
            <a:ext cx="1966877" cy="1590412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3258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727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2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2" hasCustomPrompt="1"/>
          </p:nvPr>
        </p:nvSpPr>
        <p:spPr>
          <a:xfrm>
            <a:off x="1467967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3" hasCustomPrompt="1"/>
          </p:nvPr>
        </p:nvSpPr>
        <p:spPr>
          <a:xfrm>
            <a:off x="1467967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4" name="Google Shape;244;p13"/>
          <p:cNvSpPr txBox="1">
            <a:spLocks noGrp="1"/>
          </p:cNvSpPr>
          <p:nvPr>
            <p:ph type="title" idx="4" hasCustomPrompt="1"/>
          </p:nvPr>
        </p:nvSpPr>
        <p:spPr>
          <a:xfrm>
            <a:off x="4559000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5" hasCustomPrompt="1"/>
          </p:nvPr>
        </p:nvSpPr>
        <p:spPr>
          <a:xfrm>
            <a:off x="4559000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6" name="Google Shape;246;p13"/>
          <p:cNvSpPr txBox="1">
            <a:spLocks noGrp="1"/>
          </p:cNvSpPr>
          <p:nvPr>
            <p:ph type="title" idx="6" hasCustomPrompt="1"/>
          </p:nvPr>
        </p:nvSpPr>
        <p:spPr>
          <a:xfrm>
            <a:off x="7650033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7" name="Google Shape;247;p13"/>
          <p:cNvSpPr txBox="1">
            <a:spLocks noGrp="1"/>
          </p:cNvSpPr>
          <p:nvPr>
            <p:ph type="title" idx="7" hasCustomPrompt="1"/>
          </p:nvPr>
        </p:nvSpPr>
        <p:spPr>
          <a:xfrm>
            <a:off x="7650033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8" name="Google Shape;248;p13"/>
          <p:cNvSpPr txBox="1">
            <a:spLocks noGrp="1"/>
          </p:cNvSpPr>
          <p:nvPr>
            <p:ph type="subTitle" idx="1"/>
          </p:nvPr>
        </p:nvSpPr>
        <p:spPr>
          <a:xfrm>
            <a:off x="1467967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49" name="Google Shape;249;p13"/>
          <p:cNvSpPr txBox="1">
            <a:spLocks noGrp="1"/>
          </p:cNvSpPr>
          <p:nvPr>
            <p:ph type="subTitle" idx="8"/>
          </p:nvPr>
        </p:nvSpPr>
        <p:spPr>
          <a:xfrm>
            <a:off x="4559000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0" name="Google Shape;250;p13"/>
          <p:cNvSpPr txBox="1">
            <a:spLocks noGrp="1"/>
          </p:cNvSpPr>
          <p:nvPr>
            <p:ph type="subTitle" idx="9"/>
          </p:nvPr>
        </p:nvSpPr>
        <p:spPr>
          <a:xfrm>
            <a:off x="7650033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subTitle" idx="13"/>
          </p:nvPr>
        </p:nvSpPr>
        <p:spPr>
          <a:xfrm>
            <a:off x="1467967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2" name="Google Shape;252;p13"/>
          <p:cNvSpPr txBox="1">
            <a:spLocks noGrp="1"/>
          </p:cNvSpPr>
          <p:nvPr>
            <p:ph type="subTitle" idx="14"/>
          </p:nvPr>
        </p:nvSpPr>
        <p:spPr>
          <a:xfrm>
            <a:off x="4559000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3" name="Google Shape;253;p13"/>
          <p:cNvSpPr txBox="1">
            <a:spLocks noGrp="1"/>
          </p:cNvSpPr>
          <p:nvPr>
            <p:ph type="subTitle" idx="15"/>
          </p:nvPr>
        </p:nvSpPr>
        <p:spPr>
          <a:xfrm>
            <a:off x="7650033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4" name="Google Shape;254;p13"/>
          <p:cNvSpPr/>
          <p:nvPr/>
        </p:nvSpPr>
        <p:spPr>
          <a:xfrm rot="8819869" flipH="1">
            <a:off x="9380704" y="5244836"/>
            <a:ext cx="4211291" cy="334618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3"/>
          <p:cNvSpPr/>
          <p:nvPr/>
        </p:nvSpPr>
        <p:spPr>
          <a:xfrm rot="-3657034" flipH="1">
            <a:off x="-1781691" y="-1145245"/>
            <a:ext cx="3661360" cy="2562260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6" name="Google Shape;256;p13"/>
          <p:cNvGrpSpPr/>
          <p:nvPr/>
        </p:nvGrpSpPr>
        <p:grpSpPr>
          <a:xfrm>
            <a:off x="10819960" y="355785"/>
            <a:ext cx="1106656" cy="1001184"/>
            <a:chOff x="8114596" y="445039"/>
            <a:chExt cx="633002" cy="572716"/>
          </a:xfrm>
        </p:grpSpPr>
        <p:grpSp>
          <p:nvGrpSpPr>
            <p:cNvPr id="257" name="Google Shape;257;p13"/>
            <p:cNvGrpSpPr/>
            <p:nvPr/>
          </p:nvGrpSpPr>
          <p:grpSpPr>
            <a:xfrm>
              <a:off x="8114596" y="445039"/>
              <a:ext cx="633002" cy="572716"/>
              <a:chOff x="7189660" y="520827"/>
              <a:chExt cx="598074" cy="541115"/>
            </a:xfrm>
          </p:grpSpPr>
          <p:sp>
            <p:nvSpPr>
              <p:cNvPr id="258" name="Google Shape;258;p13"/>
              <p:cNvSpPr/>
              <p:nvPr/>
            </p:nvSpPr>
            <p:spPr>
              <a:xfrm>
                <a:off x="7189660" y="520827"/>
                <a:ext cx="598074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54111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500063"/>
                    </a:lnTo>
                    <a:cubicBezTo>
                      <a:pt x="598075" y="522735"/>
                      <a:pt x="579695" y="541115"/>
                      <a:pt x="557022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3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9" name="Google Shape;259;p13"/>
              <p:cNvGrpSpPr/>
              <p:nvPr/>
            </p:nvGrpSpPr>
            <p:grpSpPr>
              <a:xfrm>
                <a:off x="7579137" y="551973"/>
                <a:ext cx="164782" cy="41529"/>
                <a:chOff x="7579137" y="551973"/>
                <a:chExt cx="164782" cy="41529"/>
              </a:xfrm>
            </p:grpSpPr>
            <p:sp>
              <p:nvSpPr>
                <p:cNvPr id="260" name="Google Shape;260;p13"/>
                <p:cNvSpPr/>
                <p:nvPr/>
              </p:nvSpPr>
              <p:spPr>
                <a:xfrm>
                  <a:off x="7702391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13"/>
                <p:cNvSpPr/>
                <p:nvPr/>
              </p:nvSpPr>
              <p:spPr>
                <a:xfrm>
                  <a:off x="7640764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13"/>
                <p:cNvSpPr/>
                <p:nvPr/>
              </p:nvSpPr>
              <p:spPr>
                <a:xfrm>
                  <a:off x="7579137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3" name="Google Shape;263;p13"/>
            <p:cNvGrpSpPr/>
            <p:nvPr/>
          </p:nvGrpSpPr>
          <p:grpSpPr>
            <a:xfrm>
              <a:off x="8184962" y="619646"/>
              <a:ext cx="498115" cy="257273"/>
              <a:chOff x="7256144" y="685800"/>
              <a:chExt cx="470630" cy="243077"/>
            </a:xfrm>
          </p:grpSpPr>
          <p:sp>
            <p:nvSpPr>
              <p:cNvPr id="264" name="Google Shape;264;p13"/>
              <p:cNvSpPr/>
              <p:nvPr/>
            </p:nvSpPr>
            <p:spPr>
              <a:xfrm>
                <a:off x="7256144" y="694753"/>
                <a:ext cx="218503" cy="218217"/>
              </a:xfrm>
              <a:custGeom>
                <a:avLst/>
                <a:gdLst/>
                <a:ahLst/>
                <a:cxnLst/>
                <a:rect l="l" t="t" r="r" b="b"/>
                <a:pathLst>
                  <a:path w="218503" h="218217" extrusionOk="0">
                    <a:moveTo>
                      <a:pt x="216598" y="129540"/>
                    </a:moveTo>
                    <a:cubicBezTo>
                      <a:pt x="217837" y="122968"/>
                      <a:pt x="218504" y="116110"/>
                      <a:pt x="218504" y="109156"/>
                    </a:cubicBezTo>
                    <a:cubicBezTo>
                      <a:pt x="218504" y="102203"/>
                      <a:pt x="217837" y="95440"/>
                      <a:pt x="216598" y="88773"/>
                    </a:cubicBezTo>
                    <a:lnTo>
                      <a:pt x="181261" y="88773"/>
                    </a:lnTo>
                    <a:cubicBezTo>
                      <a:pt x="179641" y="83058"/>
                      <a:pt x="177451" y="77724"/>
                      <a:pt x="174593" y="72676"/>
                    </a:cubicBezTo>
                    <a:lnTo>
                      <a:pt x="199549" y="47720"/>
                    </a:lnTo>
                    <a:cubicBezTo>
                      <a:pt x="191834" y="36385"/>
                      <a:pt x="182118" y="26670"/>
                      <a:pt x="170783" y="18955"/>
                    </a:cubicBezTo>
                    <a:lnTo>
                      <a:pt x="145732" y="44005"/>
                    </a:lnTo>
                    <a:cubicBezTo>
                      <a:pt x="140684" y="41148"/>
                      <a:pt x="135255" y="38957"/>
                      <a:pt x="129635" y="37338"/>
                    </a:cubicBezTo>
                    <a:lnTo>
                      <a:pt x="129635" y="1905"/>
                    </a:lnTo>
                    <a:cubicBezTo>
                      <a:pt x="123063" y="667"/>
                      <a:pt x="116205" y="0"/>
                      <a:pt x="109252" y="0"/>
                    </a:cubicBezTo>
                    <a:cubicBezTo>
                      <a:pt x="102298" y="0"/>
                      <a:pt x="95536" y="667"/>
                      <a:pt x="88868" y="1905"/>
                    </a:cubicBezTo>
                    <a:lnTo>
                      <a:pt x="88868" y="37338"/>
                    </a:lnTo>
                    <a:cubicBezTo>
                      <a:pt x="83154" y="38957"/>
                      <a:pt x="77819" y="41148"/>
                      <a:pt x="72771" y="44005"/>
                    </a:cubicBezTo>
                    <a:lnTo>
                      <a:pt x="47720" y="18955"/>
                    </a:lnTo>
                    <a:cubicBezTo>
                      <a:pt x="36386" y="26670"/>
                      <a:pt x="26670" y="36481"/>
                      <a:pt x="18955" y="47720"/>
                    </a:cubicBezTo>
                    <a:lnTo>
                      <a:pt x="43910" y="72676"/>
                    </a:lnTo>
                    <a:cubicBezTo>
                      <a:pt x="41053" y="77724"/>
                      <a:pt x="38862" y="83153"/>
                      <a:pt x="37243" y="88773"/>
                    </a:cubicBezTo>
                    <a:lnTo>
                      <a:pt x="1905" y="88773"/>
                    </a:lnTo>
                    <a:cubicBezTo>
                      <a:pt x="667" y="95345"/>
                      <a:pt x="0" y="102203"/>
                      <a:pt x="0" y="109156"/>
                    </a:cubicBezTo>
                    <a:cubicBezTo>
                      <a:pt x="0" y="116110"/>
                      <a:pt x="667" y="122873"/>
                      <a:pt x="1905" y="129540"/>
                    </a:cubicBezTo>
                    <a:lnTo>
                      <a:pt x="37243" y="129540"/>
                    </a:lnTo>
                    <a:cubicBezTo>
                      <a:pt x="38862" y="135255"/>
                      <a:pt x="41053" y="140589"/>
                      <a:pt x="43910" y="145637"/>
                    </a:cubicBezTo>
                    <a:lnTo>
                      <a:pt x="18955" y="170593"/>
                    </a:lnTo>
                    <a:cubicBezTo>
                      <a:pt x="26670" y="181928"/>
                      <a:pt x="36386" y="191643"/>
                      <a:pt x="47720" y="199358"/>
                    </a:cubicBezTo>
                    <a:lnTo>
                      <a:pt x="72771" y="174308"/>
                    </a:lnTo>
                    <a:cubicBezTo>
                      <a:pt x="77819" y="177165"/>
                      <a:pt x="83248" y="179356"/>
                      <a:pt x="88868" y="180975"/>
                    </a:cubicBezTo>
                    <a:lnTo>
                      <a:pt x="88868" y="216313"/>
                    </a:lnTo>
                    <a:cubicBezTo>
                      <a:pt x="95441" y="217551"/>
                      <a:pt x="102298" y="218218"/>
                      <a:pt x="109252" y="218218"/>
                    </a:cubicBezTo>
                    <a:cubicBezTo>
                      <a:pt x="116205" y="218218"/>
                      <a:pt x="122968" y="217551"/>
                      <a:pt x="129635" y="216313"/>
                    </a:cubicBezTo>
                    <a:lnTo>
                      <a:pt x="129635" y="180975"/>
                    </a:lnTo>
                    <a:cubicBezTo>
                      <a:pt x="135350" y="179356"/>
                      <a:pt x="140684" y="177070"/>
                      <a:pt x="145732" y="174308"/>
                    </a:cubicBezTo>
                    <a:lnTo>
                      <a:pt x="170783" y="199358"/>
                    </a:lnTo>
                    <a:cubicBezTo>
                      <a:pt x="182118" y="191643"/>
                      <a:pt x="191834" y="181928"/>
                      <a:pt x="199549" y="170593"/>
                    </a:cubicBezTo>
                    <a:lnTo>
                      <a:pt x="174593" y="145542"/>
                    </a:lnTo>
                    <a:cubicBezTo>
                      <a:pt x="177451" y="140494"/>
                      <a:pt x="179641" y="135064"/>
                      <a:pt x="181261" y="129445"/>
                    </a:cubicBezTo>
                    <a:lnTo>
                      <a:pt x="216598" y="129445"/>
                    </a:lnTo>
                    <a:close/>
                    <a:moveTo>
                      <a:pt x="109252" y="131255"/>
                    </a:moveTo>
                    <a:cubicBezTo>
                      <a:pt x="97060" y="131255"/>
                      <a:pt x="87249" y="121349"/>
                      <a:pt x="87249" y="109252"/>
                    </a:cubicBezTo>
                    <a:cubicBezTo>
                      <a:pt x="87249" y="97155"/>
                      <a:pt x="97155" y="87249"/>
                      <a:pt x="109252" y="87249"/>
                    </a:cubicBezTo>
                    <a:cubicBezTo>
                      <a:pt x="121348" y="87249"/>
                      <a:pt x="131255" y="97155"/>
                      <a:pt x="131255" y="109252"/>
                    </a:cubicBezTo>
                    <a:cubicBezTo>
                      <a:pt x="131255" y="121349"/>
                      <a:pt x="121348" y="131255"/>
                      <a:pt x="109252" y="131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5" name="Google Shape;265;p13"/>
              <p:cNvGrpSpPr/>
              <p:nvPr/>
            </p:nvGrpSpPr>
            <p:grpSpPr>
              <a:xfrm>
                <a:off x="7512843" y="685800"/>
                <a:ext cx="213931" cy="243077"/>
                <a:chOff x="7512843" y="685800"/>
                <a:chExt cx="213931" cy="243077"/>
              </a:xfrm>
            </p:grpSpPr>
            <p:grpSp>
              <p:nvGrpSpPr>
                <p:cNvPr id="266" name="Google Shape;266;p13"/>
                <p:cNvGrpSpPr/>
                <p:nvPr/>
              </p:nvGrpSpPr>
              <p:grpSpPr>
                <a:xfrm>
                  <a:off x="7512843" y="836580"/>
                  <a:ext cx="213931" cy="92297"/>
                  <a:chOff x="7512843" y="836580"/>
                  <a:chExt cx="213931" cy="92297"/>
                </a:xfrm>
              </p:grpSpPr>
              <p:sp>
                <p:nvSpPr>
                  <p:cNvPr id="267" name="Google Shape;267;p13"/>
                  <p:cNvSpPr/>
                  <p:nvPr/>
                </p:nvSpPr>
                <p:spPr>
                  <a:xfrm>
                    <a:off x="7512843" y="85601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268;p13"/>
                  <p:cNvSpPr/>
                  <p:nvPr/>
                </p:nvSpPr>
                <p:spPr>
                  <a:xfrm>
                    <a:off x="7512843" y="83658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" name="Google Shape;269;p13"/>
                <p:cNvGrpSpPr/>
                <p:nvPr/>
              </p:nvGrpSpPr>
              <p:grpSpPr>
                <a:xfrm>
                  <a:off x="7512843" y="761238"/>
                  <a:ext cx="213931" cy="92296"/>
                  <a:chOff x="7512843" y="761238"/>
                  <a:chExt cx="213931" cy="92296"/>
                </a:xfrm>
              </p:grpSpPr>
              <p:sp>
                <p:nvSpPr>
                  <p:cNvPr id="270" name="Google Shape;270;p13"/>
                  <p:cNvSpPr/>
                  <p:nvPr/>
                </p:nvSpPr>
                <p:spPr>
                  <a:xfrm>
                    <a:off x="7512843" y="780668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" name="Google Shape;271;p13"/>
                  <p:cNvSpPr/>
                  <p:nvPr/>
                </p:nvSpPr>
                <p:spPr>
                  <a:xfrm>
                    <a:off x="7512843" y="761238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" name="Google Shape;272;p13"/>
                <p:cNvGrpSpPr/>
                <p:nvPr/>
              </p:nvGrpSpPr>
              <p:grpSpPr>
                <a:xfrm>
                  <a:off x="7512843" y="685800"/>
                  <a:ext cx="213931" cy="92297"/>
                  <a:chOff x="7512843" y="685800"/>
                  <a:chExt cx="213931" cy="92297"/>
                </a:xfrm>
              </p:grpSpPr>
              <p:sp>
                <p:nvSpPr>
                  <p:cNvPr id="273" name="Google Shape;273;p13"/>
                  <p:cNvSpPr/>
                  <p:nvPr/>
                </p:nvSpPr>
                <p:spPr>
                  <a:xfrm>
                    <a:off x="7512843" y="70523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8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8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13"/>
                  <p:cNvSpPr/>
                  <p:nvPr/>
                </p:nvSpPr>
                <p:spPr>
                  <a:xfrm>
                    <a:off x="7512843" y="68580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275" name="Google Shape;275;p13"/>
          <p:cNvSpPr/>
          <p:nvPr/>
        </p:nvSpPr>
        <p:spPr>
          <a:xfrm>
            <a:off x="83777" y="6438055"/>
            <a:ext cx="978727" cy="60357"/>
          </a:xfrm>
          <a:custGeom>
            <a:avLst/>
            <a:gdLst/>
            <a:ahLst/>
            <a:cxnLst/>
            <a:rect l="l" t="t" r="r" b="b"/>
            <a:pathLst>
              <a:path w="824770" h="50863" extrusionOk="0">
                <a:moveTo>
                  <a:pt x="799338" y="50863"/>
                </a:moveTo>
                <a:lnTo>
                  <a:pt x="25432" y="50863"/>
                </a:lnTo>
                <a:cubicBezTo>
                  <a:pt x="11430" y="50863"/>
                  <a:pt x="0" y="39433"/>
                  <a:pt x="0" y="25432"/>
                </a:cubicBezTo>
                <a:lnTo>
                  <a:pt x="0" y="25432"/>
                </a:lnTo>
                <a:cubicBezTo>
                  <a:pt x="0" y="11430"/>
                  <a:pt x="11430" y="0"/>
                  <a:pt x="25432" y="0"/>
                </a:cubicBezTo>
                <a:lnTo>
                  <a:pt x="799338" y="0"/>
                </a:lnTo>
                <a:cubicBezTo>
                  <a:pt x="813339" y="0"/>
                  <a:pt x="824770" y="11430"/>
                  <a:pt x="824770" y="25432"/>
                </a:cubicBezTo>
                <a:lnTo>
                  <a:pt x="824770" y="25432"/>
                </a:lnTo>
                <a:cubicBezTo>
                  <a:pt x="824770" y="39433"/>
                  <a:pt x="813339" y="50863"/>
                  <a:pt x="799338" y="508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13"/>
          <p:cNvGrpSpPr/>
          <p:nvPr/>
        </p:nvGrpSpPr>
        <p:grpSpPr>
          <a:xfrm>
            <a:off x="137861" y="5188249"/>
            <a:ext cx="891711" cy="1279663"/>
            <a:chOff x="10519314" y="4728596"/>
            <a:chExt cx="751780" cy="1078731"/>
          </a:xfrm>
        </p:grpSpPr>
        <p:grpSp>
          <p:nvGrpSpPr>
            <p:cNvPr id="277" name="Google Shape;277;p13"/>
            <p:cNvGrpSpPr/>
            <p:nvPr/>
          </p:nvGrpSpPr>
          <p:grpSpPr>
            <a:xfrm>
              <a:off x="10519314" y="4728596"/>
              <a:ext cx="626662" cy="1078731"/>
              <a:chOff x="10519314" y="4728596"/>
              <a:chExt cx="626662" cy="1078731"/>
            </a:xfrm>
          </p:grpSpPr>
          <p:grpSp>
            <p:nvGrpSpPr>
              <p:cNvPr id="278" name="Google Shape;278;p13"/>
              <p:cNvGrpSpPr/>
              <p:nvPr/>
            </p:nvGrpSpPr>
            <p:grpSpPr>
              <a:xfrm>
                <a:off x="10903220" y="4888205"/>
                <a:ext cx="242756" cy="919122"/>
                <a:chOff x="10903220" y="4888205"/>
                <a:chExt cx="242756" cy="919122"/>
              </a:xfrm>
            </p:grpSpPr>
            <p:sp>
              <p:nvSpPr>
                <p:cNvPr id="279" name="Google Shape;279;p13"/>
                <p:cNvSpPr/>
                <p:nvPr/>
              </p:nvSpPr>
              <p:spPr>
                <a:xfrm rot="-447735">
                  <a:off x="10961814" y="4892503"/>
                  <a:ext cx="125567" cy="91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444" h="909637" extrusionOk="0">
                      <a:moveTo>
                        <a:pt x="0" y="0"/>
                      </a:moveTo>
                      <a:lnTo>
                        <a:pt x="125445" y="0"/>
                      </a:lnTo>
                      <a:lnTo>
                        <a:pt x="125445" y="909637"/>
                      </a:lnTo>
                      <a:lnTo>
                        <a:pt x="0" y="90963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280;p13"/>
                <p:cNvSpPr/>
                <p:nvPr/>
              </p:nvSpPr>
              <p:spPr>
                <a:xfrm>
                  <a:off x="10952422" y="4933194"/>
                  <a:ext cx="42088" cy="42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8" h="42088" extrusionOk="0">
                      <a:moveTo>
                        <a:pt x="41904" y="18282"/>
                      </a:moveTo>
                      <a:cubicBezTo>
                        <a:pt x="43428" y="29807"/>
                        <a:pt x="35331" y="40380"/>
                        <a:pt x="23806" y="41904"/>
                      </a:cubicBezTo>
                      <a:cubicBezTo>
                        <a:pt x="12281" y="43428"/>
                        <a:pt x="1709" y="35332"/>
                        <a:pt x="184" y="23806"/>
                      </a:cubicBezTo>
                      <a:cubicBezTo>
                        <a:pt x="-1340" y="12281"/>
                        <a:pt x="6756" y="1708"/>
                        <a:pt x="18282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281;p13"/>
                <p:cNvSpPr/>
                <p:nvPr/>
              </p:nvSpPr>
              <p:spPr>
                <a:xfrm>
                  <a:off x="10961186" y="5000250"/>
                  <a:ext cx="42087" cy="42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7" h="42087" extrusionOk="0">
                      <a:moveTo>
                        <a:pt x="41904" y="18282"/>
                      </a:moveTo>
                      <a:cubicBezTo>
                        <a:pt x="43427" y="29807"/>
                        <a:pt x="35331" y="40380"/>
                        <a:pt x="23806" y="41904"/>
                      </a:cubicBezTo>
                      <a:cubicBezTo>
                        <a:pt x="12280" y="43428"/>
                        <a:pt x="1708" y="35332"/>
                        <a:pt x="184" y="23806"/>
                      </a:cubicBezTo>
                      <a:cubicBezTo>
                        <a:pt x="-1340" y="12281"/>
                        <a:pt x="6756" y="1708"/>
                        <a:pt x="18281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2" name="Google Shape;282;p13"/>
                <p:cNvGrpSpPr/>
                <p:nvPr/>
              </p:nvGrpSpPr>
              <p:grpSpPr>
                <a:xfrm>
                  <a:off x="11014221" y="5588618"/>
                  <a:ext cx="100021" cy="114784"/>
                  <a:chOff x="11014221" y="5588618"/>
                  <a:chExt cx="100021" cy="114784"/>
                </a:xfrm>
              </p:grpSpPr>
              <p:sp>
                <p:nvSpPr>
                  <p:cNvPr id="283" name="Google Shape;283;p13"/>
                  <p:cNvSpPr/>
                  <p:nvPr/>
                </p:nvSpPr>
                <p:spPr>
                  <a:xfrm rot="-447735">
                    <a:off x="11014826" y="5594269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49"/>
                        </a:lnTo>
                        <a:lnTo>
                          <a:pt x="0" y="15049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" name="Google Shape;284;p13"/>
                  <p:cNvSpPr/>
                  <p:nvPr/>
                </p:nvSpPr>
                <p:spPr>
                  <a:xfrm rot="-447735">
                    <a:off x="11018646" y="5623150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" name="Google Shape;285;p13"/>
                  <p:cNvSpPr/>
                  <p:nvPr/>
                </p:nvSpPr>
                <p:spPr>
                  <a:xfrm rot="-447735">
                    <a:off x="11021820" y="5653805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13"/>
                  <p:cNvSpPr/>
                  <p:nvPr/>
                </p:nvSpPr>
                <p:spPr>
                  <a:xfrm rot="-447735">
                    <a:off x="11025635" y="5682688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5" y="0"/>
                        </a:lnTo>
                        <a:lnTo>
                          <a:pt x="87915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7" name="Google Shape;287;p13"/>
              <p:cNvGrpSpPr/>
              <p:nvPr/>
            </p:nvGrpSpPr>
            <p:grpSpPr>
              <a:xfrm>
                <a:off x="10718623" y="4728596"/>
                <a:ext cx="229169" cy="1075979"/>
                <a:chOff x="10718623" y="4728596"/>
                <a:chExt cx="229169" cy="1075979"/>
              </a:xfrm>
            </p:grpSpPr>
            <p:sp>
              <p:nvSpPr>
                <p:cNvPr id="288" name="Google Shape;288;p13"/>
                <p:cNvSpPr/>
                <p:nvPr/>
              </p:nvSpPr>
              <p:spPr>
                <a:xfrm rot="-172174">
                  <a:off x="10745259" y="4732329"/>
                  <a:ext cx="175897" cy="1068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117" h="1069848" extrusionOk="0">
                      <a:moveTo>
                        <a:pt x="0" y="0"/>
                      </a:moveTo>
                      <a:lnTo>
                        <a:pt x="176117" y="0"/>
                      </a:lnTo>
                      <a:lnTo>
                        <a:pt x="176117" y="1069848"/>
                      </a:lnTo>
                      <a:lnTo>
                        <a:pt x="0" y="106984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13"/>
                <p:cNvSpPr/>
                <p:nvPr/>
              </p:nvSpPr>
              <p:spPr>
                <a:xfrm>
                  <a:off x="10787634" y="5182743"/>
                  <a:ext cx="87629" cy="87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29" h="87630" extrusionOk="0">
                      <a:moveTo>
                        <a:pt x="87630" y="43815"/>
                      </a:moveTo>
                      <a:cubicBezTo>
                        <a:pt x="87630" y="68013"/>
                        <a:pt x="68014" y="87630"/>
                        <a:pt x="43815" y="87630"/>
                      </a:cubicBezTo>
                      <a:cubicBezTo>
                        <a:pt x="19617" y="87630"/>
                        <a:pt x="1" y="68014"/>
                        <a:pt x="1" y="43815"/>
                      </a:cubicBezTo>
                      <a:cubicBezTo>
                        <a:pt x="1" y="19617"/>
                        <a:pt x="19617" y="0"/>
                        <a:pt x="43815" y="0"/>
                      </a:cubicBezTo>
                      <a:cubicBezTo>
                        <a:pt x="68014" y="0"/>
                        <a:pt x="87630" y="19616"/>
                        <a:pt x="87630" y="4381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0" name="Google Shape;290;p13"/>
                <p:cNvGrpSpPr/>
                <p:nvPr/>
              </p:nvGrpSpPr>
              <p:grpSpPr>
                <a:xfrm>
                  <a:off x="10765015" y="5040134"/>
                  <a:ext cx="116314" cy="49775"/>
                  <a:chOff x="10765015" y="5040134"/>
                  <a:chExt cx="116314" cy="49775"/>
                </a:xfrm>
              </p:grpSpPr>
              <p:sp>
                <p:nvSpPr>
                  <p:cNvPr id="291" name="Google Shape;291;p13"/>
                  <p:cNvSpPr/>
                  <p:nvPr/>
                </p:nvSpPr>
                <p:spPr>
                  <a:xfrm rot="-172174">
                    <a:off x="10765318" y="504298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" name="Google Shape;292;p13"/>
                  <p:cNvSpPr/>
                  <p:nvPr/>
                </p:nvSpPr>
                <p:spPr>
                  <a:xfrm rot="-172174">
                    <a:off x="10766681" y="5072121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" name="Google Shape;293;p13"/>
                <p:cNvGrpSpPr/>
                <p:nvPr/>
              </p:nvGrpSpPr>
              <p:grpSpPr>
                <a:xfrm>
                  <a:off x="10784825" y="5436314"/>
                  <a:ext cx="116414" cy="49961"/>
                  <a:chOff x="10784825" y="5436314"/>
                  <a:chExt cx="116414" cy="49961"/>
                </a:xfrm>
              </p:grpSpPr>
              <p:sp>
                <p:nvSpPr>
                  <p:cNvPr id="294" name="Google Shape;294;p13"/>
                  <p:cNvSpPr/>
                  <p:nvPr/>
                </p:nvSpPr>
                <p:spPr>
                  <a:xfrm rot="-172174">
                    <a:off x="10785128" y="543916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" name="Google Shape;295;p13"/>
                  <p:cNvSpPr/>
                  <p:nvPr/>
                </p:nvSpPr>
                <p:spPr>
                  <a:xfrm rot="-172174">
                    <a:off x="10786591" y="546848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6" name="Google Shape;296;p13"/>
              <p:cNvGrpSpPr/>
              <p:nvPr/>
            </p:nvGrpSpPr>
            <p:grpSpPr>
              <a:xfrm>
                <a:off x="10519314" y="4813458"/>
                <a:ext cx="202120" cy="992123"/>
                <a:chOff x="10519314" y="4813458"/>
                <a:chExt cx="202120" cy="992123"/>
              </a:xfrm>
            </p:grpSpPr>
            <p:sp>
              <p:nvSpPr>
                <p:cNvPr id="297" name="Google Shape;297;p13"/>
                <p:cNvSpPr/>
                <p:nvPr/>
              </p:nvSpPr>
              <p:spPr>
                <a:xfrm>
                  <a:off x="10519314" y="4813458"/>
                  <a:ext cx="202120" cy="992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20" h="992123" extrusionOk="0">
                      <a:moveTo>
                        <a:pt x="0" y="0"/>
                      </a:moveTo>
                      <a:lnTo>
                        <a:pt x="202120" y="0"/>
                      </a:lnTo>
                      <a:lnTo>
                        <a:pt x="202120" y="992124"/>
                      </a:lnTo>
                      <a:lnTo>
                        <a:pt x="0" y="99212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13"/>
                <p:cNvSpPr/>
                <p:nvPr/>
              </p:nvSpPr>
              <p:spPr>
                <a:xfrm>
                  <a:off x="10558843" y="4891468"/>
                  <a:ext cx="123063" cy="123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3" h="123062" extrusionOk="0">
                      <a:moveTo>
                        <a:pt x="123063" y="61532"/>
                      </a:moveTo>
                      <a:cubicBezTo>
                        <a:pt x="123063" y="95514"/>
                        <a:pt x="95514" y="123063"/>
                        <a:pt x="61531" y="123063"/>
                      </a:cubicBezTo>
                      <a:cubicBezTo>
                        <a:pt x="27548" y="123063"/>
                        <a:pt x="-1" y="95514"/>
                        <a:pt x="-1" y="61532"/>
                      </a:cubicBezTo>
                      <a:cubicBezTo>
                        <a:pt x="-1" y="27549"/>
                        <a:pt x="27548" y="0"/>
                        <a:pt x="61531" y="0"/>
                      </a:cubicBezTo>
                      <a:cubicBezTo>
                        <a:pt x="95514" y="0"/>
                        <a:pt x="123063" y="27549"/>
                        <a:pt x="123063" y="6153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9" name="Google Shape;299;p13"/>
                <p:cNvGrpSpPr/>
                <p:nvPr/>
              </p:nvGrpSpPr>
              <p:grpSpPr>
                <a:xfrm>
                  <a:off x="10556176" y="5465730"/>
                  <a:ext cx="128397" cy="44196"/>
                  <a:chOff x="10556176" y="5465730"/>
                  <a:chExt cx="128397" cy="44196"/>
                </a:xfrm>
              </p:grpSpPr>
              <p:sp>
                <p:nvSpPr>
                  <p:cNvPr id="300" name="Google Shape;300;p13"/>
                  <p:cNvSpPr/>
                  <p:nvPr/>
                </p:nvSpPr>
                <p:spPr>
                  <a:xfrm>
                    <a:off x="10556176" y="5465730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" name="Google Shape;301;p13"/>
                  <p:cNvSpPr/>
                  <p:nvPr/>
                </p:nvSpPr>
                <p:spPr>
                  <a:xfrm>
                    <a:off x="10556176" y="5494972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" name="Google Shape;302;p13"/>
                <p:cNvGrpSpPr/>
                <p:nvPr/>
              </p:nvGrpSpPr>
              <p:grpSpPr>
                <a:xfrm>
                  <a:off x="10556176" y="5689187"/>
                  <a:ext cx="128397" cy="44196"/>
                  <a:chOff x="10556176" y="5689187"/>
                  <a:chExt cx="128397" cy="44196"/>
                </a:xfrm>
              </p:grpSpPr>
              <p:sp>
                <p:nvSpPr>
                  <p:cNvPr id="303" name="Google Shape;303;p13"/>
                  <p:cNvSpPr/>
                  <p:nvPr/>
                </p:nvSpPr>
                <p:spPr>
                  <a:xfrm>
                    <a:off x="10556176" y="5689187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" name="Google Shape;304;p13"/>
                  <p:cNvSpPr/>
                  <p:nvPr/>
                </p:nvSpPr>
                <p:spPr>
                  <a:xfrm>
                    <a:off x="10556176" y="5718429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305" name="Google Shape;305;p13"/>
            <p:cNvGrpSpPr/>
            <p:nvPr/>
          </p:nvGrpSpPr>
          <p:grpSpPr>
            <a:xfrm>
              <a:off x="11058042" y="5088325"/>
              <a:ext cx="213052" cy="717953"/>
              <a:chOff x="11058042" y="5088325"/>
              <a:chExt cx="213052" cy="717953"/>
            </a:xfrm>
          </p:grpSpPr>
          <p:sp>
            <p:nvSpPr>
              <p:cNvPr id="306" name="Google Shape;306;p13"/>
              <p:cNvSpPr/>
              <p:nvPr/>
            </p:nvSpPr>
            <p:spPr>
              <a:xfrm rot="-631368">
                <a:off x="11122592" y="5089982"/>
                <a:ext cx="83952" cy="714640"/>
              </a:xfrm>
              <a:custGeom>
                <a:avLst/>
                <a:gdLst/>
                <a:ahLst/>
                <a:cxnLst/>
                <a:rect l="l" t="t" r="r" b="b"/>
                <a:pathLst>
                  <a:path w="84010" h="715136" extrusionOk="0">
                    <a:moveTo>
                      <a:pt x="0" y="0"/>
                    </a:moveTo>
                    <a:lnTo>
                      <a:pt x="84010" y="0"/>
                    </a:lnTo>
                    <a:lnTo>
                      <a:pt x="84010" y="715137"/>
                    </a:lnTo>
                    <a:lnTo>
                      <a:pt x="0" y="71513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3"/>
              <p:cNvSpPr/>
              <p:nvPr/>
            </p:nvSpPr>
            <p:spPr>
              <a:xfrm rot="-631368">
                <a:off x="11154645" y="5271518"/>
                <a:ext cx="25985" cy="411004"/>
              </a:xfrm>
              <a:custGeom>
                <a:avLst/>
                <a:gdLst/>
                <a:ahLst/>
                <a:cxnLst/>
                <a:rect l="l" t="t" r="r" b="b"/>
                <a:pathLst>
                  <a:path w="26003" h="411289" extrusionOk="0">
                    <a:moveTo>
                      <a:pt x="0" y="0"/>
                    </a:moveTo>
                    <a:lnTo>
                      <a:pt x="26003" y="0"/>
                    </a:lnTo>
                    <a:lnTo>
                      <a:pt x="26003" y="411289"/>
                    </a:lnTo>
                    <a:lnTo>
                      <a:pt x="0" y="41128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8" name="Google Shape;308;p13"/>
          <p:cNvGrpSpPr/>
          <p:nvPr/>
        </p:nvGrpSpPr>
        <p:grpSpPr>
          <a:xfrm>
            <a:off x="200902" y="3764657"/>
            <a:ext cx="688156" cy="1038960"/>
            <a:chOff x="10572463" y="3528536"/>
            <a:chExt cx="580168" cy="875823"/>
          </a:xfrm>
        </p:grpSpPr>
        <p:grpSp>
          <p:nvGrpSpPr>
            <p:cNvPr id="309" name="Google Shape;309;p13"/>
            <p:cNvGrpSpPr/>
            <p:nvPr/>
          </p:nvGrpSpPr>
          <p:grpSpPr>
            <a:xfrm>
              <a:off x="10713815" y="3528536"/>
              <a:ext cx="438816" cy="746664"/>
              <a:chOff x="10713815" y="3528536"/>
              <a:chExt cx="438816" cy="746664"/>
            </a:xfrm>
          </p:grpSpPr>
          <p:sp>
            <p:nvSpPr>
              <p:cNvPr id="310" name="Google Shape;310;p13"/>
              <p:cNvSpPr/>
              <p:nvPr/>
            </p:nvSpPr>
            <p:spPr>
              <a:xfrm>
                <a:off x="10713815" y="3528536"/>
                <a:ext cx="438816" cy="746664"/>
              </a:xfrm>
              <a:custGeom>
                <a:avLst/>
                <a:gdLst/>
                <a:ahLst/>
                <a:cxnLst/>
                <a:rect l="l" t="t" r="r" b="b"/>
                <a:pathLst>
                  <a:path w="438816" h="746664" extrusionOk="0">
                    <a:moveTo>
                      <a:pt x="438721" y="746569"/>
                    </a:moveTo>
                    <a:lnTo>
                      <a:pt x="0" y="746569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1" y="68580"/>
                      <a:pt x="438816" y="112585"/>
                    </a:cubicBezTo>
                    <a:lnTo>
                      <a:pt x="438816" y="74666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1" name="Google Shape;311;p13"/>
              <p:cNvGrpSpPr/>
              <p:nvPr/>
            </p:nvGrpSpPr>
            <p:grpSpPr>
              <a:xfrm>
                <a:off x="10776489" y="3625310"/>
                <a:ext cx="313848" cy="288226"/>
                <a:chOff x="10776489" y="3625310"/>
                <a:chExt cx="313848" cy="288226"/>
              </a:xfrm>
            </p:grpSpPr>
            <p:sp>
              <p:nvSpPr>
                <p:cNvPr id="312" name="Google Shape;312;p13"/>
                <p:cNvSpPr/>
                <p:nvPr/>
              </p:nvSpPr>
              <p:spPr>
                <a:xfrm>
                  <a:off x="10776489" y="362531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13"/>
                <p:cNvSpPr/>
                <p:nvPr/>
              </p:nvSpPr>
              <p:spPr>
                <a:xfrm>
                  <a:off x="10776489" y="367865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13"/>
                <p:cNvSpPr/>
                <p:nvPr/>
              </p:nvSpPr>
              <p:spPr>
                <a:xfrm>
                  <a:off x="10776489" y="373199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13"/>
                <p:cNvSpPr/>
                <p:nvPr/>
              </p:nvSpPr>
              <p:spPr>
                <a:xfrm>
                  <a:off x="10776489" y="3785425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13"/>
                <p:cNvSpPr/>
                <p:nvPr/>
              </p:nvSpPr>
              <p:spPr>
                <a:xfrm>
                  <a:off x="10776489" y="3838765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13"/>
                <p:cNvSpPr/>
                <p:nvPr/>
              </p:nvSpPr>
              <p:spPr>
                <a:xfrm>
                  <a:off x="10776489" y="3892105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18;p13"/>
              <p:cNvGrpSpPr/>
              <p:nvPr/>
            </p:nvGrpSpPr>
            <p:grpSpPr>
              <a:xfrm>
                <a:off x="10776489" y="3999547"/>
                <a:ext cx="313848" cy="181546"/>
                <a:chOff x="10776489" y="3999547"/>
                <a:chExt cx="313848" cy="181546"/>
              </a:xfrm>
            </p:grpSpPr>
            <p:sp>
              <p:nvSpPr>
                <p:cNvPr id="319" name="Google Shape;319;p13"/>
                <p:cNvSpPr/>
                <p:nvPr/>
              </p:nvSpPr>
              <p:spPr>
                <a:xfrm>
                  <a:off x="10776489" y="3999547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13"/>
                <p:cNvSpPr/>
                <p:nvPr/>
              </p:nvSpPr>
              <p:spPr>
                <a:xfrm>
                  <a:off x="10776489" y="4052887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13"/>
                <p:cNvSpPr/>
                <p:nvPr/>
              </p:nvSpPr>
              <p:spPr>
                <a:xfrm>
                  <a:off x="10776489" y="4106322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22;p13"/>
                <p:cNvSpPr/>
                <p:nvPr/>
              </p:nvSpPr>
              <p:spPr>
                <a:xfrm>
                  <a:off x="10776489" y="4159662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3" name="Google Shape;323;p13"/>
              <p:cNvSpPr/>
              <p:nvPr/>
            </p:nvSpPr>
            <p:spPr>
              <a:xfrm>
                <a:off x="11039951" y="3528536"/>
                <a:ext cx="112584" cy="112585"/>
              </a:xfrm>
              <a:custGeom>
                <a:avLst/>
                <a:gdLst/>
                <a:ahLst/>
                <a:cxnLst/>
                <a:rect l="l" t="t" r="r" b="b"/>
                <a:pathLst>
                  <a:path w="112584" h="112585" extrusionOk="0">
                    <a:moveTo>
                      <a:pt x="112585" y="112585"/>
                    </a:moveTo>
                    <a:lnTo>
                      <a:pt x="0" y="112585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0" y="68580"/>
                      <a:pt x="112585" y="112585"/>
                    </a:cubicBezTo>
                    <a:lnTo>
                      <a:pt x="112585" y="11258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4" name="Google Shape;324;p13"/>
            <p:cNvGrpSpPr/>
            <p:nvPr/>
          </p:nvGrpSpPr>
          <p:grpSpPr>
            <a:xfrm>
              <a:off x="10572463" y="3657790"/>
              <a:ext cx="438817" cy="746569"/>
              <a:chOff x="10572463" y="3657790"/>
              <a:chExt cx="438817" cy="746569"/>
            </a:xfrm>
          </p:grpSpPr>
          <p:sp>
            <p:nvSpPr>
              <p:cNvPr id="325" name="Google Shape;325;p13"/>
              <p:cNvSpPr/>
              <p:nvPr/>
            </p:nvSpPr>
            <p:spPr>
              <a:xfrm>
                <a:off x="10572463" y="3657790"/>
                <a:ext cx="438817" cy="746569"/>
              </a:xfrm>
              <a:custGeom>
                <a:avLst/>
                <a:gdLst/>
                <a:ahLst/>
                <a:cxnLst/>
                <a:rect l="l" t="t" r="r" b="b"/>
                <a:pathLst>
                  <a:path w="438817" h="746569" extrusionOk="0">
                    <a:moveTo>
                      <a:pt x="438722" y="746570"/>
                    </a:moveTo>
                    <a:lnTo>
                      <a:pt x="0" y="746570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2" y="68580"/>
                      <a:pt x="438817" y="112586"/>
                    </a:cubicBezTo>
                    <a:lnTo>
                      <a:pt x="438817" y="74657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6" name="Google Shape;326;p13"/>
              <p:cNvGrpSpPr/>
              <p:nvPr/>
            </p:nvGrpSpPr>
            <p:grpSpPr>
              <a:xfrm>
                <a:off x="10635138" y="3754469"/>
                <a:ext cx="313848" cy="288321"/>
                <a:chOff x="10635138" y="3754469"/>
                <a:chExt cx="313848" cy="288321"/>
              </a:xfrm>
            </p:grpSpPr>
            <p:sp>
              <p:nvSpPr>
                <p:cNvPr id="327" name="Google Shape;327;p13"/>
                <p:cNvSpPr/>
                <p:nvPr/>
              </p:nvSpPr>
              <p:spPr>
                <a:xfrm>
                  <a:off x="10635138" y="3754469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13"/>
                <p:cNvSpPr/>
                <p:nvPr/>
              </p:nvSpPr>
              <p:spPr>
                <a:xfrm>
                  <a:off x="10635138" y="380790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13"/>
                <p:cNvSpPr/>
                <p:nvPr/>
              </p:nvSpPr>
              <p:spPr>
                <a:xfrm>
                  <a:off x="10635138" y="386124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13"/>
                <p:cNvSpPr/>
                <p:nvPr/>
              </p:nvSpPr>
              <p:spPr>
                <a:xfrm>
                  <a:off x="10635138" y="391458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13"/>
                <p:cNvSpPr/>
                <p:nvPr/>
              </p:nvSpPr>
              <p:spPr>
                <a:xfrm>
                  <a:off x="10635138" y="3968019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13"/>
                <p:cNvSpPr/>
                <p:nvPr/>
              </p:nvSpPr>
              <p:spPr>
                <a:xfrm>
                  <a:off x="10635138" y="4021359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3" name="Google Shape;333;p13"/>
              <p:cNvGrpSpPr/>
              <p:nvPr/>
            </p:nvGrpSpPr>
            <p:grpSpPr>
              <a:xfrm>
                <a:off x="10635138" y="4128801"/>
                <a:ext cx="313848" cy="181547"/>
                <a:chOff x="10635138" y="4128801"/>
                <a:chExt cx="313848" cy="181547"/>
              </a:xfrm>
            </p:grpSpPr>
            <p:sp>
              <p:nvSpPr>
                <p:cNvPr id="334" name="Google Shape;334;p13"/>
                <p:cNvSpPr/>
                <p:nvPr/>
              </p:nvSpPr>
              <p:spPr>
                <a:xfrm>
                  <a:off x="10635138" y="412880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13"/>
                <p:cNvSpPr/>
                <p:nvPr/>
              </p:nvSpPr>
              <p:spPr>
                <a:xfrm>
                  <a:off x="10635138" y="418214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13"/>
                <p:cNvSpPr/>
                <p:nvPr/>
              </p:nvSpPr>
              <p:spPr>
                <a:xfrm>
                  <a:off x="10635138" y="423548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13"/>
                <p:cNvSpPr/>
                <p:nvPr/>
              </p:nvSpPr>
              <p:spPr>
                <a:xfrm>
                  <a:off x="10635138" y="4288917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8" name="Google Shape;338;p13"/>
              <p:cNvSpPr/>
              <p:nvPr/>
            </p:nvSpPr>
            <p:spPr>
              <a:xfrm>
                <a:off x="10898599" y="3657790"/>
                <a:ext cx="112586" cy="112585"/>
              </a:xfrm>
              <a:custGeom>
                <a:avLst/>
                <a:gdLst/>
                <a:ahLst/>
                <a:cxnLst/>
                <a:rect l="l" t="t" r="r" b="b"/>
                <a:pathLst>
                  <a:path w="112586" h="112585" extrusionOk="0">
                    <a:moveTo>
                      <a:pt x="112586" y="112586"/>
                    </a:moveTo>
                    <a:lnTo>
                      <a:pt x="0" y="112586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1" y="68580"/>
                      <a:pt x="112586" y="112586"/>
                    </a:cubicBezTo>
                    <a:lnTo>
                      <a:pt x="112586" y="11258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9" name="Google Shape;339;p13"/>
          <p:cNvGrpSpPr/>
          <p:nvPr/>
        </p:nvGrpSpPr>
        <p:grpSpPr>
          <a:xfrm>
            <a:off x="482447" y="4801358"/>
            <a:ext cx="29373" cy="392645"/>
            <a:chOff x="10809827" y="4402455"/>
            <a:chExt cx="24764" cy="330993"/>
          </a:xfrm>
        </p:grpSpPr>
        <p:sp>
          <p:nvSpPr>
            <p:cNvPr id="340" name="Google Shape;340;p13"/>
            <p:cNvSpPr/>
            <p:nvPr/>
          </p:nvSpPr>
          <p:spPr>
            <a:xfrm>
              <a:off x="10822209" y="4414266"/>
              <a:ext cx="9525" cy="307467"/>
            </a:xfrm>
            <a:custGeom>
              <a:avLst/>
              <a:gdLst/>
              <a:ahLst/>
              <a:cxnLst/>
              <a:rect l="l" t="t" r="r" b="b"/>
              <a:pathLst>
                <a:path w="9525" h="307467" extrusionOk="0">
                  <a:moveTo>
                    <a:pt x="-1" y="307467"/>
                  </a:moveTo>
                  <a:lnTo>
                    <a:pt x="-1" y="0"/>
                  </a:lnTo>
                </a:path>
              </a:pathLst>
            </a:custGeom>
            <a:solidFill>
              <a:schemeClr val="accent4"/>
            </a:solidFill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10809827" y="470868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10809827" y="4402455"/>
              <a:ext cx="24764" cy="24764"/>
            </a:xfrm>
            <a:custGeom>
              <a:avLst/>
              <a:gdLst/>
              <a:ahLst/>
              <a:cxnLst/>
              <a:rect l="l" t="t" r="r" b="b"/>
              <a:pathLst>
                <a:path w="24764" h="24764" extrusionOk="0">
                  <a:moveTo>
                    <a:pt x="24765" y="12382"/>
                  </a:moveTo>
                  <a:cubicBezTo>
                    <a:pt x="24765" y="5524"/>
                    <a:pt x="19241" y="0"/>
                    <a:pt x="12382" y="0"/>
                  </a:cubicBez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1" y="24765"/>
                    <a:pt x="24765" y="19240"/>
                    <a:pt x="24765" y="1238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18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0"/>
          <p:cNvSpPr txBox="1">
            <a:spLocks noGrp="1"/>
          </p:cNvSpPr>
          <p:nvPr>
            <p:ph type="title"/>
          </p:nvPr>
        </p:nvSpPr>
        <p:spPr>
          <a:xfrm>
            <a:off x="3130584" y="13296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1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subTitle" idx="1"/>
          </p:nvPr>
        </p:nvSpPr>
        <p:spPr>
          <a:xfrm>
            <a:off x="3130533" y="2455267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20"/>
          <p:cNvSpPr txBox="1"/>
          <p:nvPr/>
        </p:nvSpPr>
        <p:spPr>
          <a:xfrm>
            <a:off x="2798800" y="4815933"/>
            <a:ext cx="65944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CREDITS: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 This presentation template was created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, and includes icons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600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 b="1" u="sng" kern="0">
              <a:solidFill>
                <a:srgbClr val="3536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1" name="Google Shape;631;p20"/>
          <p:cNvSpPr/>
          <p:nvPr/>
        </p:nvSpPr>
        <p:spPr>
          <a:xfrm rot="-2493044" flipH="1">
            <a:off x="-1448941" y="-760373"/>
            <a:ext cx="3870549" cy="312971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20"/>
          <p:cNvSpPr/>
          <p:nvPr/>
        </p:nvSpPr>
        <p:spPr>
          <a:xfrm rot="-5051288" flipH="1">
            <a:off x="9637003" y="4601975"/>
            <a:ext cx="3997104" cy="343507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20"/>
          <p:cNvSpPr/>
          <p:nvPr/>
        </p:nvSpPr>
        <p:spPr>
          <a:xfrm rot="460638" flipH="1">
            <a:off x="237898" y="4990385"/>
            <a:ext cx="1812815" cy="1630073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20"/>
          <p:cNvSpPr/>
          <p:nvPr/>
        </p:nvSpPr>
        <p:spPr>
          <a:xfrm rot="460623" flipH="1">
            <a:off x="8910851" y="-2765613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3308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6788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xamarin.com/schemas/2014/form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chemas.microsoft.com/winfx/2009/xa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6"/>
          <p:cNvSpPr/>
          <p:nvPr/>
        </p:nvSpPr>
        <p:spPr>
          <a:xfrm rot="1053742">
            <a:off x="6546145" y="561492"/>
            <a:ext cx="5753316" cy="5891457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26"/>
          <p:cNvSpPr txBox="1">
            <a:spLocks noGrp="1"/>
          </p:cNvSpPr>
          <p:nvPr>
            <p:ph type="ctrTitle"/>
          </p:nvPr>
        </p:nvSpPr>
        <p:spPr>
          <a:xfrm>
            <a:off x="950967" y="1526000"/>
            <a:ext cx="5482800" cy="317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6000" dirty="0"/>
              <a:t>Базы данных </a:t>
            </a:r>
            <a:r>
              <a:rPr lang="en-US" sz="6000" dirty="0" smtClean="0"/>
              <a:t>SQLite</a:t>
            </a:r>
            <a:r>
              <a:rPr lang="ru-RU" sz="6000" dirty="0" smtClean="0"/>
              <a:t>.</a:t>
            </a: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>Realm</a:t>
            </a:r>
            <a:endParaRPr lang="en-US" sz="6000" dirty="0"/>
          </a:p>
        </p:txBody>
      </p:sp>
      <p:sp>
        <p:nvSpPr>
          <p:cNvPr id="704" name="Google Shape;704;p26"/>
          <p:cNvSpPr txBox="1">
            <a:spLocks noGrp="1"/>
          </p:cNvSpPr>
          <p:nvPr>
            <p:ph type="subTitle" idx="1"/>
          </p:nvPr>
        </p:nvSpPr>
        <p:spPr>
          <a:xfrm>
            <a:off x="950967" y="4697600"/>
            <a:ext cx="5482800" cy="63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/>
              <a:t>Основные операции с базой данных </a:t>
            </a:r>
            <a:r>
              <a:rPr lang="ru-RU" dirty="0" err="1"/>
              <a:t>Realm</a:t>
            </a:r>
            <a:endParaRPr dirty="0"/>
          </a:p>
        </p:txBody>
      </p:sp>
      <p:grpSp>
        <p:nvGrpSpPr>
          <p:cNvPr id="705" name="Google Shape;705;p26"/>
          <p:cNvGrpSpPr/>
          <p:nvPr/>
        </p:nvGrpSpPr>
        <p:grpSpPr>
          <a:xfrm>
            <a:off x="7508898" y="2351863"/>
            <a:ext cx="3948860" cy="2657244"/>
            <a:chOff x="5311140" y="3874579"/>
            <a:chExt cx="2693384" cy="1812416"/>
          </a:xfrm>
        </p:grpSpPr>
        <p:grpSp>
          <p:nvGrpSpPr>
            <p:cNvPr id="706" name="Google Shape;706;p26"/>
            <p:cNvGrpSpPr/>
            <p:nvPr/>
          </p:nvGrpSpPr>
          <p:grpSpPr>
            <a:xfrm>
              <a:off x="6183439" y="5359431"/>
              <a:ext cx="948880" cy="327564"/>
              <a:chOff x="6183439" y="5359431"/>
              <a:chExt cx="948880" cy="327564"/>
            </a:xfrm>
          </p:grpSpPr>
          <p:sp>
            <p:nvSpPr>
              <p:cNvPr id="707" name="Google Shape;707;p26"/>
              <p:cNvSpPr/>
              <p:nvPr/>
            </p:nvSpPr>
            <p:spPr>
              <a:xfrm>
                <a:off x="6459569" y="5359431"/>
                <a:ext cx="396621" cy="291274"/>
              </a:xfrm>
              <a:custGeom>
                <a:avLst/>
                <a:gdLst/>
                <a:ahLst/>
                <a:cxnLst/>
                <a:rect l="l" t="t" r="r" b="b"/>
                <a:pathLst>
                  <a:path w="396621" h="291274" extrusionOk="0">
                    <a:moveTo>
                      <a:pt x="396621" y="0"/>
                    </a:moveTo>
                    <a:lnTo>
                      <a:pt x="396621" y="291274"/>
                    </a:lnTo>
                    <a:lnTo>
                      <a:pt x="0" y="291274"/>
                    </a:lnTo>
                    <a:lnTo>
                      <a:pt x="0" y="0"/>
                    </a:lnTo>
                    <a:lnTo>
                      <a:pt x="140304" y="0"/>
                    </a:lnTo>
                    <a:lnTo>
                      <a:pt x="140304" y="140017"/>
                    </a:lnTo>
                    <a:cubicBezTo>
                      <a:pt x="140304" y="171926"/>
                      <a:pt x="166402" y="198120"/>
                      <a:pt x="198311" y="198120"/>
                    </a:cubicBezTo>
                    <a:cubicBezTo>
                      <a:pt x="230220" y="198120"/>
                      <a:pt x="256413" y="171926"/>
                      <a:pt x="256413" y="140017"/>
                    </a:cubicBezTo>
                    <a:lnTo>
                      <a:pt x="256413" y="0"/>
                    </a:lnTo>
                    <a:lnTo>
                      <a:pt x="3966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26"/>
              <p:cNvSpPr/>
              <p:nvPr/>
            </p:nvSpPr>
            <p:spPr>
              <a:xfrm>
                <a:off x="6459569" y="5359431"/>
                <a:ext cx="140303" cy="59054"/>
              </a:xfrm>
              <a:custGeom>
                <a:avLst/>
                <a:gdLst/>
                <a:ahLst/>
                <a:cxnLst/>
                <a:rect l="l" t="t" r="r" b="b"/>
                <a:pathLst>
                  <a:path w="140303" h="59054" extrusionOk="0">
                    <a:moveTo>
                      <a:pt x="0" y="0"/>
                    </a:moveTo>
                    <a:lnTo>
                      <a:pt x="140304" y="0"/>
                    </a:lnTo>
                    <a:lnTo>
                      <a:pt x="140304" y="59055"/>
                    </a:lnTo>
                    <a:lnTo>
                      <a:pt x="0" y="428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26"/>
              <p:cNvSpPr/>
              <p:nvPr/>
            </p:nvSpPr>
            <p:spPr>
              <a:xfrm>
                <a:off x="6715982" y="5359431"/>
                <a:ext cx="140207" cy="88391"/>
              </a:xfrm>
              <a:custGeom>
                <a:avLst/>
                <a:gdLst/>
                <a:ahLst/>
                <a:cxnLst/>
                <a:rect l="l" t="t" r="r" b="b"/>
                <a:pathLst>
                  <a:path w="140207" h="88391" extrusionOk="0">
                    <a:moveTo>
                      <a:pt x="140208" y="0"/>
                    </a:moveTo>
                    <a:lnTo>
                      <a:pt x="140208" y="88392"/>
                    </a:lnTo>
                    <a:lnTo>
                      <a:pt x="0" y="72295"/>
                    </a:lnTo>
                    <a:lnTo>
                      <a:pt x="0" y="0"/>
                    </a:lnTo>
                    <a:lnTo>
                      <a:pt x="1402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26"/>
              <p:cNvSpPr/>
              <p:nvPr/>
            </p:nvSpPr>
            <p:spPr>
              <a:xfrm>
                <a:off x="6183439" y="5647467"/>
                <a:ext cx="948880" cy="39528"/>
              </a:xfrm>
              <a:custGeom>
                <a:avLst/>
                <a:gdLst/>
                <a:ahLst/>
                <a:cxnLst/>
                <a:rect l="l" t="t" r="r" b="b"/>
                <a:pathLst>
                  <a:path w="948880" h="39528" extrusionOk="0">
                    <a:moveTo>
                      <a:pt x="0" y="0"/>
                    </a:moveTo>
                    <a:lnTo>
                      <a:pt x="948880" y="0"/>
                    </a:lnTo>
                    <a:lnTo>
                      <a:pt x="948880" y="39529"/>
                    </a:lnTo>
                    <a:lnTo>
                      <a:pt x="0" y="3952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1" name="Google Shape;711;p26"/>
            <p:cNvSpPr/>
            <p:nvPr/>
          </p:nvSpPr>
          <p:spPr>
            <a:xfrm>
              <a:off x="5311140" y="3874579"/>
              <a:ext cx="2693384" cy="1517428"/>
            </a:xfrm>
            <a:custGeom>
              <a:avLst/>
              <a:gdLst/>
              <a:ahLst/>
              <a:cxnLst/>
              <a:rect l="l" t="t" r="r" b="b"/>
              <a:pathLst>
                <a:path w="2693384" h="1517428" extrusionOk="0">
                  <a:moveTo>
                    <a:pt x="2693384" y="107442"/>
                  </a:moveTo>
                  <a:lnTo>
                    <a:pt x="2693384" y="1409890"/>
                  </a:lnTo>
                  <a:cubicBezTo>
                    <a:pt x="2693384" y="1469231"/>
                    <a:pt x="2645283" y="1517428"/>
                    <a:pt x="2585847" y="1517428"/>
                  </a:cubicBezTo>
                  <a:lnTo>
                    <a:pt x="107537" y="1517428"/>
                  </a:lnTo>
                  <a:cubicBezTo>
                    <a:pt x="48101" y="1517428"/>
                    <a:pt x="0" y="1469231"/>
                    <a:pt x="0" y="1409890"/>
                  </a:cubicBezTo>
                  <a:lnTo>
                    <a:pt x="0" y="107442"/>
                  </a:lnTo>
                  <a:cubicBezTo>
                    <a:pt x="0" y="48101"/>
                    <a:pt x="48101" y="0"/>
                    <a:pt x="107537" y="0"/>
                  </a:cubicBezTo>
                  <a:lnTo>
                    <a:pt x="2585847" y="0"/>
                  </a:lnTo>
                  <a:cubicBezTo>
                    <a:pt x="2645283" y="0"/>
                    <a:pt x="2693384" y="48101"/>
                    <a:pt x="2693384" y="107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5311140" y="4009739"/>
              <a:ext cx="2693384" cy="1223295"/>
            </a:xfrm>
            <a:custGeom>
              <a:avLst/>
              <a:gdLst/>
              <a:ahLst/>
              <a:cxnLst/>
              <a:rect l="l" t="t" r="r" b="b"/>
              <a:pathLst>
                <a:path w="2693384" h="1223295" extrusionOk="0">
                  <a:moveTo>
                    <a:pt x="0" y="0"/>
                  </a:moveTo>
                  <a:lnTo>
                    <a:pt x="2693384" y="0"/>
                  </a:lnTo>
                  <a:lnTo>
                    <a:pt x="2693384" y="1223296"/>
                  </a:lnTo>
                  <a:lnTo>
                    <a:pt x="0" y="122329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6619875" y="5273611"/>
              <a:ext cx="76009" cy="76009"/>
            </a:xfrm>
            <a:custGeom>
              <a:avLst/>
              <a:gdLst/>
              <a:ahLst/>
              <a:cxnLst/>
              <a:rect l="l" t="t" r="r" b="b"/>
              <a:pathLst>
                <a:path w="76009" h="76009" extrusionOk="0">
                  <a:moveTo>
                    <a:pt x="76009" y="38005"/>
                  </a:moveTo>
                  <a:cubicBezTo>
                    <a:pt x="76009" y="58960"/>
                    <a:pt x="59055" y="76010"/>
                    <a:pt x="38005" y="76010"/>
                  </a:cubicBezTo>
                  <a:cubicBezTo>
                    <a:pt x="16955" y="76010"/>
                    <a:pt x="0" y="59055"/>
                    <a:pt x="0" y="38005"/>
                  </a:cubicBezTo>
                  <a:cubicBezTo>
                    <a:pt x="0" y="16954"/>
                    <a:pt x="16955" y="0"/>
                    <a:pt x="38005" y="0"/>
                  </a:cubicBezTo>
                  <a:cubicBezTo>
                    <a:pt x="59055" y="0"/>
                    <a:pt x="76009" y="16954"/>
                    <a:pt x="76009" y="38005"/>
                  </a:cubicBezTo>
                  <a:close/>
                </a:path>
              </a:pathLst>
            </a:custGeom>
            <a:solidFill>
              <a:srgbClr val="42444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26"/>
          <p:cNvGrpSpPr/>
          <p:nvPr/>
        </p:nvGrpSpPr>
        <p:grpSpPr>
          <a:xfrm>
            <a:off x="8380588" y="875073"/>
            <a:ext cx="2205897" cy="1114540"/>
            <a:chOff x="5905690" y="2867310"/>
            <a:chExt cx="1504568" cy="760190"/>
          </a:xfrm>
        </p:grpSpPr>
        <p:sp>
          <p:nvSpPr>
            <p:cNvPr id="715" name="Google Shape;715;p26"/>
            <p:cNvSpPr/>
            <p:nvPr/>
          </p:nvSpPr>
          <p:spPr>
            <a:xfrm>
              <a:off x="5905690" y="2867310"/>
              <a:ext cx="1504568" cy="760190"/>
            </a:xfrm>
            <a:custGeom>
              <a:avLst/>
              <a:gdLst/>
              <a:ahLst/>
              <a:cxnLst/>
              <a:rect l="l" t="t" r="r" b="b"/>
              <a:pathLst>
                <a:path w="1504568" h="760190" extrusionOk="0">
                  <a:moveTo>
                    <a:pt x="1504379" y="647414"/>
                  </a:moveTo>
                  <a:cubicBezTo>
                    <a:pt x="1504379" y="709708"/>
                    <a:pt x="1453896" y="760190"/>
                    <a:pt x="1391602" y="760190"/>
                  </a:cubicBezTo>
                  <a:lnTo>
                    <a:pt x="194881" y="760190"/>
                  </a:lnTo>
                  <a:cubicBezTo>
                    <a:pt x="87249" y="760190"/>
                    <a:pt x="0" y="672941"/>
                    <a:pt x="0" y="565309"/>
                  </a:cubicBezTo>
                  <a:cubicBezTo>
                    <a:pt x="0" y="457676"/>
                    <a:pt x="87249" y="370522"/>
                    <a:pt x="194881" y="370522"/>
                  </a:cubicBezTo>
                  <a:cubicBezTo>
                    <a:pt x="220027" y="370522"/>
                    <a:pt x="244126" y="375285"/>
                    <a:pt x="266223" y="383953"/>
                  </a:cubicBezTo>
                  <a:cubicBezTo>
                    <a:pt x="266223" y="382714"/>
                    <a:pt x="266223" y="381381"/>
                    <a:pt x="266223" y="380047"/>
                  </a:cubicBezTo>
                  <a:cubicBezTo>
                    <a:pt x="266223" y="240030"/>
                    <a:pt x="341947" y="117729"/>
                    <a:pt x="454628" y="51816"/>
                  </a:cubicBezTo>
                  <a:cubicBezTo>
                    <a:pt x="510921" y="18859"/>
                    <a:pt x="576453" y="0"/>
                    <a:pt x="646366" y="0"/>
                  </a:cubicBezTo>
                  <a:cubicBezTo>
                    <a:pt x="832009" y="0"/>
                    <a:pt x="986504" y="133064"/>
                    <a:pt x="1019747" y="309086"/>
                  </a:cubicBezTo>
                  <a:cubicBezTo>
                    <a:pt x="1054989" y="288893"/>
                    <a:pt x="1095851" y="277368"/>
                    <a:pt x="1139476" y="277368"/>
                  </a:cubicBezTo>
                  <a:cubicBezTo>
                    <a:pt x="1272731" y="277368"/>
                    <a:pt x="1380839" y="385477"/>
                    <a:pt x="1380839" y="518731"/>
                  </a:cubicBezTo>
                  <a:cubicBezTo>
                    <a:pt x="1380839" y="524256"/>
                    <a:pt x="1380648" y="529685"/>
                    <a:pt x="1380268" y="535114"/>
                  </a:cubicBezTo>
                  <a:cubicBezTo>
                    <a:pt x="1384078" y="534734"/>
                    <a:pt x="1387887" y="534543"/>
                    <a:pt x="1391793" y="534543"/>
                  </a:cubicBezTo>
                  <a:cubicBezTo>
                    <a:pt x="1454086" y="534543"/>
                    <a:pt x="1504569" y="585026"/>
                    <a:pt x="1504569" y="6473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905690" y="2918364"/>
              <a:ext cx="922591" cy="709136"/>
            </a:xfrm>
            <a:custGeom>
              <a:avLst/>
              <a:gdLst/>
              <a:ahLst/>
              <a:cxnLst/>
              <a:rect l="l" t="t" r="r" b="b"/>
              <a:pathLst>
                <a:path w="922591" h="709136" extrusionOk="0">
                  <a:moveTo>
                    <a:pt x="922305" y="709136"/>
                  </a:moveTo>
                  <a:lnTo>
                    <a:pt x="194881" y="709136"/>
                  </a:lnTo>
                  <a:cubicBezTo>
                    <a:pt x="87249" y="709136"/>
                    <a:pt x="0" y="621887"/>
                    <a:pt x="0" y="514255"/>
                  </a:cubicBezTo>
                  <a:cubicBezTo>
                    <a:pt x="0" y="406622"/>
                    <a:pt x="87249" y="319468"/>
                    <a:pt x="194881" y="319468"/>
                  </a:cubicBezTo>
                  <a:cubicBezTo>
                    <a:pt x="220027" y="319468"/>
                    <a:pt x="244126" y="324231"/>
                    <a:pt x="266223" y="332899"/>
                  </a:cubicBezTo>
                  <a:cubicBezTo>
                    <a:pt x="266223" y="331660"/>
                    <a:pt x="266223" y="330327"/>
                    <a:pt x="266223" y="328993"/>
                  </a:cubicBezTo>
                  <a:cubicBezTo>
                    <a:pt x="266223" y="188976"/>
                    <a:pt x="341947" y="66675"/>
                    <a:pt x="454628" y="762"/>
                  </a:cubicBezTo>
                  <a:cubicBezTo>
                    <a:pt x="515683" y="-2286"/>
                    <a:pt x="577024" y="3429"/>
                    <a:pt x="633984" y="24860"/>
                  </a:cubicBezTo>
                  <a:cubicBezTo>
                    <a:pt x="707803" y="52768"/>
                    <a:pt x="773239" y="110109"/>
                    <a:pt x="797052" y="185261"/>
                  </a:cubicBezTo>
                  <a:cubicBezTo>
                    <a:pt x="820864" y="260509"/>
                    <a:pt x="795433" y="352425"/>
                    <a:pt x="728472" y="394144"/>
                  </a:cubicBezTo>
                  <a:cubicBezTo>
                    <a:pt x="769334" y="388430"/>
                    <a:pt x="808863" y="395002"/>
                    <a:pt x="844010" y="416433"/>
                  </a:cubicBezTo>
                  <a:cubicBezTo>
                    <a:pt x="879157" y="437864"/>
                    <a:pt x="902970" y="481298"/>
                    <a:pt x="892302" y="521113"/>
                  </a:cubicBezTo>
                  <a:cubicBezTo>
                    <a:pt x="885730" y="545782"/>
                    <a:pt x="867156" y="565975"/>
                    <a:pt x="845629" y="579787"/>
                  </a:cubicBezTo>
                  <a:cubicBezTo>
                    <a:pt x="824769" y="593217"/>
                    <a:pt x="801148" y="601408"/>
                    <a:pt x="777621" y="609314"/>
                  </a:cubicBezTo>
                  <a:cubicBezTo>
                    <a:pt x="788479" y="605790"/>
                    <a:pt x="793623" y="605790"/>
                    <a:pt x="805910" y="605314"/>
                  </a:cubicBezTo>
                  <a:cubicBezTo>
                    <a:pt x="819055" y="604742"/>
                    <a:pt x="832961" y="608457"/>
                    <a:pt x="842010" y="618077"/>
                  </a:cubicBezTo>
                  <a:cubicBezTo>
                    <a:pt x="851059" y="627698"/>
                    <a:pt x="853440" y="643890"/>
                    <a:pt x="845153" y="654082"/>
                  </a:cubicBezTo>
                  <a:cubicBezTo>
                    <a:pt x="859727" y="639699"/>
                    <a:pt x="881919" y="651510"/>
                    <a:pt x="897541" y="664845"/>
                  </a:cubicBezTo>
                  <a:cubicBezTo>
                    <a:pt x="910971" y="676180"/>
                    <a:pt x="919067" y="691991"/>
                    <a:pt x="922591" y="7091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7" name="Google Shape;717;p26"/>
          <p:cNvGrpSpPr/>
          <p:nvPr/>
        </p:nvGrpSpPr>
        <p:grpSpPr>
          <a:xfrm>
            <a:off x="11035737" y="1770588"/>
            <a:ext cx="517259" cy="364344"/>
            <a:chOff x="7716678" y="3270218"/>
            <a:chExt cx="352805" cy="248507"/>
          </a:xfrm>
        </p:grpSpPr>
        <p:sp>
          <p:nvSpPr>
            <p:cNvPr id="718" name="Google Shape;718;p26"/>
            <p:cNvSpPr/>
            <p:nvPr/>
          </p:nvSpPr>
          <p:spPr>
            <a:xfrm>
              <a:off x="7716678" y="3270218"/>
              <a:ext cx="352805" cy="248507"/>
            </a:xfrm>
            <a:custGeom>
              <a:avLst/>
              <a:gdLst/>
              <a:ahLst/>
              <a:cxnLst/>
              <a:rect l="l" t="t" r="r" b="b"/>
              <a:pathLst>
                <a:path w="352805" h="248507" extrusionOk="0">
                  <a:moveTo>
                    <a:pt x="261938" y="0"/>
                  </a:moveTo>
                  <a:lnTo>
                    <a:pt x="90868" y="0"/>
                  </a:lnTo>
                  <a:cubicBezTo>
                    <a:pt x="40862" y="0"/>
                    <a:pt x="0" y="40862"/>
                    <a:pt x="0" y="90869"/>
                  </a:cubicBezTo>
                  <a:cubicBezTo>
                    <a:pt x="0" y="140875"/>
                    <a:pt x="38100" y="178879"/>
                    <a:pt x="85725" y="181642"/>
                  </a:cubicBezTo>
                  <a:lnTo>
                    <a:pt x="29527" y="248508"/>
                  </a:lnTo>
                  <a:lnTo>
                    <a:pt x="135445" y="181833"/>
                  </a:lnTo>
                  <a:lnTo>
                    <a:pt x="261938" y="181833"/>
                  </a:lnTo>
                  <a:cubicBezTo>
                    <a:pt x="311944" y="181833"/>
                    <a:pt x="352806" y="140970"/>
                    <a:pt x="352806" y="90964"/>
                  </a:cubicBezTo>
                  <a:cubicBezTo>
                    <a:pt x="352806" y="40958"/>
                    <a:pt x="311944" y="95"/>
                    <a:pt x="261938" y="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7783353" y="3331749"/>
              <a:ext cx="219455" cy="59054"/>
            </a:xfrm>
            <a:custGeom>
              <a:avLst/>
              <a:gdLst/>
              <a:ahLst/>
              <a:cxnLst/>
              <a:rect l="l" t="t" r="r" b="b"/>
              <a:pathLst>
                <a:path w="219455" h="59054" extrusionOk="0">
                  <a:moveTo>
                    <a:pt x="29527" y="0"/>
                  </a:moveTo>
                  <a:cubicBezTo>
                    <a:pt x="13239" y="0"/>
                    <a:pt x="0" y="13240"/>
                    <a:pt x="0" y="29528"/>
                  </a:cubicBezTo>
                  <a:cubicBezTo>
                    <a:pt x="0" y="45815"/>
                    <a:pt x="13239" y="59055"/>
                    <a:pt x="29527" y="59055"/>
                  </a:cubicBezTo>
                  <a:cubicBezTo>
                    <a:pt x="45815" y="59055"/>
                    <a:pt x="59055" y="45815"/>
                    <a:pt x="59055" y="29528"/>
                  </a:cubicBezTo>
                  <a:cubicBezTo>
                    <a:pt x="59055" y="13240"/>
                    <a:pt x="45815" y="0"/>
                    <a:pt x="29527" y="0"/>
                  </a:cubicBezTo>
                  <a:close/>
                  <a:moveTo>
                    <a:pt x="109728" y="0"/>
                  </a:moveTo>
                  <a:cubicBezTo>
                    <a:pt x="93440" y="0"/>
                    <a:pt x="80200" y="13240"/>
                    <a:pt x="80200" y="29528"/>
                  </a:cubicBezTo>
                  <a:cubicBezTo>
                    <a:pt x="80200" y="45815"/>
                    <a:pt x="93440" y="59055"/>
                    <a:pt x="109728" y="59055"/>
                  </a:cubicBezTo>
                  <a:cubicBezTo>
                    <a:pt x="126016" y="59055"/>
                    <a:pt x="139255" y="45815"/>
                    <a:pt x="139255" y="29528"/>
                  </a:cubicBezTo>
                  <a:cubicBezTo>
                    <a:pt x="139255" y="13240"/>
                    <a:pt x="126016" y="0"/>
                    <a:pt x="109728" y="0"/>
                  </a:cubicBezTo>
                  <a:close/>
                  <a:moveTo>
                    <a:pt x="189929" y="0"/>
                  </a:moveTo>
                  <a:cubicBezTo>
                    <a:pt x="173641" y="0"/>
                    <a:pt x="160401" y="13240"/>
                    <a:pt x="160401" y="29528"/>
                  </a:cubicBezTo>
                  <a:cubicBezTo>
                    <a:pt x="160401" y="45815"/>
                    <a:pt x="173641" y="59055"/>
                    <a:pt x="189929" y="59055"/>
                  </a:cubicBezTo>
                  <a:cubicBezTo>
                    <a:pt x="206216" y="59055"/>
                    <a:pt x="219456" y="45815"/>
                    <a:pt x="219456" y="29528"/>
                  </a:cubicBezTo>
                  <a:cubicBezTo>
                    <a:pt x="219456" y="13240"/>
                    <a:pt x="206216" y="0"/>
                    <a:pt x="189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0" name="Google Shape;720;p26"/>
          <p:cNvSpPr/>
          <p:nvPr/>
        </p:nvSpPr>
        <p:spPr>
          <a:xfrm>
            <a:off x="9531754" y="2057195"/>
            <a:ext cx="14001" cy="577012"/>
          </a:xfrm>
          <a:custGeom>
            <a:avLst/>
            <a:gdLst/>
            <a:ahLst/>
            <a:cxnLst/>
            <a:rect l="l" t="t" r="r" b="b"/>
            <a:pathLst>
              <a:path w="9525" h="392525" extrusionOk="0">
                <a:moveTo>
                  <a:pt x="0" y="0"/>
                </a:moveTo>
                <a:lnTo>
                  <a:pt x="0" y="392525"/>
                </a:lnTo>
              </a:path>
            </a:pathLst>
          </a:custGeom>
          <a:noFill/>
          <a:ln w="29900" cap="rnd" cmpd="sng">
            <a:solidFill>
              <a:schemeClr val="accent4"/>
            </a:solidFill>
            <a:prstDash val="dashDot"/>
            <a:miter lim="8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1" name="Google Shape;721;p26"/>
          <p:cNvGrpSpPr/>
          <p:nvPr/>
        </p:nvGrpSpPr>
        <p:grpSpPr>
          <a:xfrm>
            <a:off x="7310840" y="3220620"/>
            <a:ext cx="36309" cy="709837"/>
            <a:chOff x="3534917" y="4467129"/>
            <a:chExt cx="24765" cy="484156"/>
          </a:xfrm>
        </p:grpSpPr>
        <p:sp>
          <p:nvSpPr>
            <p:cNvPr id="722" name="Google Shape;722;p26"/>
            <p:cNvSpPr/>
            <p:nvPr/>
          </p:nvSpPr>
          <p:spPr>
            <a:xfrm>
              <a:off x="3547300" y="4478845"/>
              <a:ext cx="9525" cy="460724"/>
            </a:xfrm>
            <a:custGeom>
              <a:avLst/>
              <a:gdLst/>
              <a:ahLst/>
              <a:cxnLst/>
              <a:rect l="l" t="t" r="r" b="b"/>
              <a:pathLst>
                <a:path w="9525" h="460724" extrusionOk="0">
                  <a:moveTo>
                    <a:pt x="0" y="460724"/>
                  </a:moveTo>
                  <a:lnTo>
                    <a:pt x="0" y="0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3534917" y="492652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3" y="24765"/>
                  </a:cubicBezTo>
                  <a:cubicBezTo>
                    <a:pt x="5525" y="24765"/>
                    <a:pt x="0" y="19240"/>
                    <a:pt x="0" y="12382"/>
                  </a:cubicBezTo>
                  <a:cubicBezTo>
                    <a:pt x="0" y="5524"/>
                    <a:pt x="5525" y="0"/>
                    <a:pt x="12383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3534917" y="44671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3"/>
                  </a:moveTo>
                  <a:cubicBezTo>
                    <a:pt x="24765" y="5525"/>
                    <a:pt x="19241" y="0"/>
                    <a:pt x="12383" y="0"/>
                  </a:cubicBezTo>
                  <a:cubicBezTo>
                    <a:pt x="5525" y="0"/>
                    <a:pt x="0" y="5525"/>
                    <a:pt x="0" y="12383"/>
                  </a:cubicBezTo>
                  <a:cubicBezTo>
                    <a:pt x="0" y="19241"/>
                    <a:pt x="5525" y="24765"/>
                    <a:pt x="12383" y="24765"/>
                  </a:cubicBezTo>
                  <a:cubicBezTo>
                    <a:pt x="19241" y="24765"/>
                    <a:pt x="24765" y="19241"/>
                    <a:pt x="24765" y="12383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5" name="Google Shape;725;p26"/>
          <p:cNvGrpSpPr/>
          <p:nvPr/>
        </p:nvGrpSpPr>
        <p:grpSpPr>
          <a:xfrm>
            <a:off x="7524329" y="3036247"/>
            <a:ext cx="999224" cy="405157"/>
            <a:chOff x="3680531" y="4341375"/>
            <a:chExt cx="681537" cy="276344"/>
          </a:xfrm>
        </p:grpSpPr>
        <p:sp>
          <p:nvSpPr>
            <p:cNvPr id="726" name="Google Shape;726;p26"/>
            <p:cNvSpPr/>
            <p:nvPr/>
          </p:nvSpPr>
          <p:spPr>
            <a:xfrm>
              <a:off x="3692461" y="4353401"/>
              <a:ext cx="657796" cy="251936"/>
            </a:xfrm>
            <a:custGeom>
              <a:avLst/>
              <a:gdLst/>
              <a:ahLst/>
              <a:cxnLst/>
              <a:rect l="l" t="t" r="r" b="b"/>
              <a:pathLst>
                <a:path w="657796" h="251936" extrusionOk="0">
                  <a:moveTo>
                    <a:pt x="0" y="0"/>
                  </a:moveTo>
                  <a:lnTo>
                    <a:pt x="217075" y="217075"/>
                  </a:lnTo>
                  <a:cubicBezTo>
                    <a:pt x="239363" y="239363"/>
                    <a:pt x="269653" y="251936"/>
                    <a:pt x="301180" y="251936"/>
                  </a:cubicBezTo>
                  <a:lnTo>
                    <a:pt x="657797" y="251936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3680531" y="4341375"/>
              <a:ext cx="24812" cy="24812"/>
            </a:xfrm>
            <a:custGeom>
              <a:avLst/>
              <a:gdLst/>
              <a:ahLst/>
              <a:cxnLst/>
              <a:rect l="l" t="t" r="r" b="b"/>
              <a:pathLst>
                <a:path w="24812" h="24812" extrusionOk="0">
                  <a:moveTo>
                    <a:pt x="3643" y="21169"/>
                  </a:moveTo>
                  <a:cubicBezTo>
                    <a:pt x="-1214" y="16312"/>
                    <a:pt x="-1214" y="8501"/>
                    <a:pt x="3643" y="3643"/>
                  </a:cubicBezTo>
                  <a:cubicBezTo>
                    <a:pt x="8501" y="-1214"/>
                    <a:pt x="16312" y="-1214"/>
                    <a:pt x="21169" y="3643"/>
                  </a:cubicBezTo>
                  <a:cubicBezTo>
                    <a:pt x="26027" y="8501"/>
                    <a:pt x="26027" y="16312"/>
                    <a:pt x="21169" y="21169"/>
                  </a:cubicBezTo>
                  <a:cubicBezTo>
                    <a:pt x="16312" y="26027"/>
                    <a:pt x="8501" y="26027"/>
                    <a:pt x="3643" y="21169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4337303" y="4592955"/>
              <a:ext cx="24765" cy="24764"/>
            </a:xfrm>
            <a:custGeom>
              <a:avLst/>
              <a:gdLst/>
              <a:ahLst/>
              <a:cxnLst/>
              <a:rect l="l" t="t" r="r" b="b"/>
              <a:pathLst>
                <a:path w="24765" h="24764" extrusionOk="0">
                  <a:moveTo>
                    <a:pt x="12383" y="24765"/>
                  </a:moveTo>
                  <a:cubicBezTo>
                    <a:pt x="19241" y="24765"/>
                    <a:pt x="24765" y="19240"/>
                    <a:pt x="24765" y="12382"/>
                  </a:cubicBezTo>
                  <a:cubicBezTo>
                    <a:pt x="24765" y="5524"/>
                    <a:pt x="19241" y="0"/>
                    <a:pt x="12383" y="0"/>
                  </a:cubicBezTo>
                  <a:cubicBezTo>
                    <a:pt x="5525" y="0"/>
                    <a:pt x="0" y="5524"/>
                    <a:pt x="0" y="12382"/>
                  </a:cubicBezTo>
                  <a:cubicBezTo>
                    <a:pt x="0" y="19240"/>
                    <a:pt x="5525" y="24765"/>
                    <a:pt x="12383" y="24765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26"/>
          <p:cNvGrpSpPr/>
          <p:nvPr/>
        </p:nvGrpSpPr>
        <p:grpSpPr>
          <a:xfrm>
            <a:off x="10884219" y="5370659"/>
            <a:ext cx="269523" cy="474247"/>
            <a:chOff x="7613332" y="5933598"/>
            <a:chExt cx="183832" cy="323468"/>
          </a:xfrm>
        </p:grpSpPr>
        <p:sp>
          <p:nvSpPr>
            <p:cNvPr id="730" name="Google Shape;730;p26"/>
            <p:cNvSpPr/>
            <p:nvPr/>
          </p:nvSpPr>
          <p:spPr>
            <a:xfrm>
              <a:off x="7613332" y="5933598"/>
              <a:ext cx="183832" cy="323468"/>
            </a:xfrm>
            <a:custGeom>
              <a:avLst/>
              <a:gdLst/>
              <a:ahLst/>
              <a:cxnLst/>
              <a:rect l="l" t="t" r="r" b="b"/>
              <a:pathLst>
                <a:path w="183832" h="323468" extrusionOk="0">
                  <a:moveTo>
                    <a:pt x="91916" y="323469"/>
                  </a:moveTo>
                  <a:lnTo>
                    <a:pt x="91916" y="323469"/>
                  </a:lnTo>
                  <a:cubicBezTo>
                    <a:pt x="41339" y="323469"/>
                    <a:pt x="0" y="282130"/>
                    <a:pt x="0" y="231553"/>
                  </a:cubicBezTo>
                  <a:lnTo>
                    <a:pt x="0" y="91916"/>
                  </a:lnTo>
                  <a:cubicBezTo>
                    <a:pt x="0" y="41338"/>
                    <a:pt x="41339" y="0"/>
                    <a:pt x="91916" y="0"/>
                  </a:cubicBezTo>
                  <a:lnTo>
                    <a:pt x="91916" y="0"/>
                  </a:lnTo>
                  <a:cubicBezTo>
                    <a:pt x="142494" y="0"/>
                    <a:pt x="183832" y="41338"/>
                    <a:pt x="183832" y="91916"/>
                  </a:cubicBezTo>
                  <a:lnTo>
                    <a:pt x="183832" y="231553"/>
                  </a:lnTo>
                  <a:cubicBezTo>
                    <a:pt x="183832" y="282130"/>
                    <a:pt x="142494" y="323469"/>
                    <a:pt x="91916" y="3234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7699533" y="5961602"/>
              <a:ext cx="11430" cy="54101"/>
            </a:xfrm>
            <a:custGeom>
              <a:avLst/>
              <a:gdLst/>
              <a:ahLst/>
              <a:cxnLst/>
              <a:rect l="l" t="t" r="r" b="b"/>
              <a:pathLst>
                <a:path w="11430" h="54101" extrusionOk="0">
                  <a:moveTo>
                    <a:pt x="5715" y="54102"/>
                  </a:moveTo>
                  <a:lnTo>
                    <a:pt x="5715" y="54102"/>
                  </a:lnTo>
                  <a:cubicBezTo>
                    <a:pt x="2572" y="54102"/>
                    <a:pt x="0" y="51530"/>
                    <a:pt x="0" y="48387"/>
                  </a:cubicBezTo>
                  <a:lnTo>
                    <a:pt x="0" y="5715"/>
                  </a:lnTo>
                  <a:cubicBezTo>
                    <a:pt x="0" y="2571"/>
                    <a:pt x="2572" y="0"/>
                    <a:pt x="5715" y="0"/>
                  </a:cubicBezTo>
                  <a:lnTo>
                    <a:pt x="5715" y="0"/>
                  </a:lnTo>
                  <a:cubicBezTo>
                    <a:pt x="8859" y="0"/>
                    <a:pt x="11430" y="2571"/>
                    <a:pt x="11430" y="5715"/>
                  </a:cubicBezTo>
                  <a:lnTo>
                    <a:pt x="11430" y="48387"/>
                  </a:lnTo>
                  <a:cubicBezTo>
                    <a:pt x="11430" y="51530"/>
                    <a:pt x="8859" y="54102"/>
                    <a:pt x="5715" y="54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2" name="Google Shape;732;p26"/>
          <p:cNvGrpSpPr/>
          <p:nvPr/>
        </p:nvGrpSpPr>
        <p:grpSpPr>
          <a:xfrm>
            <a:off x="8570442" y="5231252"/>
            <a:ext cx="2045143" cy="752123"/>
            <a:chOff x="6546554" y="3679108"/>
            <a:chExt cx="1256642" cy="462143"/>
          </a:xfrm>
        </p:grpSpPr>
        <p:sp>
          <p:nvSpPr>
            <p:cNvPr id="733" name="Google Shape;733;p26"/>
            <p:cNvSpPr/>
            <p:nvPr/>
          </p:nvSpPr>
          <p:spPr>
            <a:xfrm>
              <a:off x="6546554" y="3679108"/>
              <a:ext cx="1256642" cy="462143"/>
            </a:xfrm>
            <a:custGeom>
              <a:avLst/>
              <a:gdLst/>
              <a:ahLst/>
              <a:cxnLst/>
              <a:rect l="l" t="t" r="r" b="b"/>
              <a:pathLst>
                <a:path w="1396269" h="513492" extrusionOk="0">
                  <a:moveTo>
                    <a:pt x="1334738" y="0"/>
                  </a:moveTo>
                  <a:cubicBezTo>
                    <a:pt x="1368721" y="0"/>
                    <a:pt x="1396270" y="27548"/>
                    <a:pt x="1396270" y="61531"/>
                  </a:cubicBezTo>
                  <a:lnTo>
                    <a:pt x="1396270" y="451961"/>
                  </a:lnTo>
                  <a:cubicBezTo>
                    <a:pt x="1396270" y="485944"/>
                    <a:pt x="1368722" y="513493"/>
                    <a:pt x="1334738" y="513493"/>
                  </a:cubicBezTo>
                  <a:lnTo>
                    <a:pt x="61532" y="513493"/>
                  </a:lnTo>
                  <a:cubicBezTo>
                    <a:pt x="27549" y="513493"/>
                    <a:pt x="0" y="485944"/>
                    <a:pt x="0" y="451961"/>
                  </a:cubicBezTo>
                  <a:lnTo>
                    <a:pt x="0" y="61531"/>
                  </a:lnTo>
                  <a:cubicBezTo>
                    <a:pt x="0" y="27549"/>
                    <a:pt x="27548" y="0"/>
                    <a:pt x="615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6661108" y="3712144"/>
              <a:ext cx="69522" cy="69522"/>
            </a:xfrm>
            <a:custGeom>
              <a:avLst/>
              <a:gdLst/>
              <a:ahLst/>
              <a:cxnLst/>
              <a:rect l="l" t="t" r="r" b="b"/>
              <a:pathLst>
                <a:path w="77247" h="77247" extrusionOk="0">
                  <a:moveTo>
                    <a:pt x="0" y="0"/>
                  </a:moveTo>
                  <a:lnTo>
                    <a:pt x="77248" y="0"/>
                  </a:lnTo>
                  <a:lnTo>
                    <a:pt x="77248" y="77248"/>
                  </a:lnTo>
                  <a:lnTo>
                    <a:pt x="0" y="77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5" name="Google Shape;735;p26"/>
            <p:cNvGrpSpPr/>
            <p:nvPr/>
          </p:nvGrpSpPr>
          <p:grpSpPr>
            <a:xfrm>
              <a:off x="6805960" y="3712311"/>
              <a:ext cx="391811" cy="69592"/>
              <a:chOff x="6322885" y="5875210"/>
              <a:chExt cx="434911" cy="77247"/>
            </a:xfrm>
          </p:grpSpPr>
          <p:sp>
            <p:nvSpPr>
              <p:cNvPr id="736" name="Google Shape;736;p26"/>
              <p:cNvSpPr/>
              <p:nvPr/>
            </p:nvSpPr>
            <p:spPr>
              <a:xfrm>
                <a:off x="632288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26"/>
              <p:cNvSpPr/>
              <p:nvPr/>
            </p:nvSpPr>
            <p:spPr>
              <a:xfrm>
                <a:off x="641232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26"/>
              <p:cNvSpPr/>
              <p:nvPr/>
            </p:nvSpPr>
            <p:spPr>
              <a:xfrm>
                <a:off x="650176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26"/>
              <p:cNvSpPr/>
              <p:nvPr/>
            </p:nvSpPr>
            <p:spPr>
              <a:xfrm>
                <a:off x="6591109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26"/>
              <p:cNvSpPr/>
              <p:nvPr/>
            </p:nvSpPr>
            <p:spPr>
              <a:xfrm>
                <a:off x="6680549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1" name="Google Shape;741;p26"/>
            <p:cNvGrpSpPr/>
            <p:nvPr/>
          </p:nvGrpSpPr>
          <p:grpSpPr>
            <a:xfrm>
              <a:off x="7285642" y="3712311"/>
              <a:ext cx="391897" cy="69592"/>
              <a:chOff x="6855333" y="5875210"/>
              <a:chExt cx="435006" cy="77247"/>
            </a:xfrm>
          </p:grpSpPr>
          <p:sp>
            <p:nvSpPr>
              <p:cNvPr id="742" name="Google Shape;742;p26"/>
              <p:cNvSpPr/>
              <p:nvPr/>
            </p:nvSpPr>
            <p:spPr>
              <a:xfrm>
                <a:off x="6855333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26"/>
              <p:cNvSpPr/>
              <p:nvPr/>
            </p:nvSpPr>
            <p:spPr>
              <a:xfrm>
                <a:off x="694477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26"/>
              <p:cNvSpPr/>
              <p:nvPr/>
            </p:nvSpPr>
            <p:spPr>
              <a:xfrm>
                <a:off x="703421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26"/>
              <p:cNvSpPr/>
              <p:nvPr/>
            </p:nvSpPr>
            <p:spPr>
              <a:xfrm>
                <a:off x="712365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26"/>
              <p:cNvSpPr/>
              <p:nvPr/>
            </p:nvSpPr>
            <p:spPr>
              <a:xfrm>
                <a:off x="721309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7" name="Google Shape;747;p26"/>
            <p:cNvGrpSpPr/>
            <p:nvPr/>
          </p:nvGrpSpPr>
          <p:grpSpPr>
            <a:xfrm>
              <a:off x="6577103" y="3819746"/>
              <a:ext cx="1198690" cy="70794"/>
              <a:chOff x="6068853" y="5994463"/>
              <a:chExt cx="1330547" cy="78581"/>
            </a:xfrm>
          </p:grpSpPr>
          <p:sp>
            <p:nvSpPr>
              <p:cNvPr id="748" name="Google Shape;748;p26"/>
              <p:cNvSpPr/>
              <p:nvPr/>
            </p:nvSpPr>
            <p:spPr>
              <a:xfrm>
                <a:off x="6068853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26"/>
              <p:cNvSpPr/>
              <p:nvPr/>
            </p:nvSpPr>
            <p:spPr>
              <a:xfrm>
                <a:off x="6173152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26"/>
              <p:cNvSpPr/>
              <p:nvPr/>
            </p:nvSpPr>
            <p:spPr>
              <a:xfrm>
                <a:off x="6277451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26"/>
              <p:cNvSpPr/>
              <p:nvPr/>
            </p:nvSpPr>
            <p:spPr>
              <a:xfrm>
                <a:off x="638184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26"/>
              <p:cNvSpPr/>
              <p:nvPr/>
            </p:nvSpPr>
            <p:spPr>
              <a:xfrm>
                <a:off x="6486144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26"/>
              <p:cNvSpPr/>
              <p:nvPr/>
            </p:nvSpPr>
            <p:spPr>
              <a:xfrm>
                <a:off x="6590442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26"/>
              <p:cNvSpPr/>
              <p:nvPr/>
            </p:nvSpPr>
            <p:spPr>
              <a:xfrm>
                <a:off x="6694836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26"/>
              <p:cNvSpPr/>
              <p:nvPr/>
            </p:nvSpPr>
            <p:spPr>
              <a:xfrm>
                <a:off x="679913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26"/>
              <p:cNvSpPr/>
              <p:nvPr/>
            </p:nvSpPr>
            <p:spPr>
              <a:xfrm>
                <a:off x="6903434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26"/>
              <p:cNvSpPr/>
              <p:nvPr/>
            </p:nvSpPr>
            <p:spPr>
              <a:xfrm>
                <a:off x="7007828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26"/>
              <p:cNvSpPr/>
              <p:nvPr/>
            </p:nvSpPr>
            <p:spPr>
              <a:xfrm>
                <a:off x="7112126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26"/>
              <p:cNvSpPr/>
              <p:nvPr/>
            </p:nvSpPr>
            <p:spPr>
              <a:xfrm>
                <a:off x="721642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26"/>
              <p:cNvSpPr/>
              <p:nvPr/>
            </p:nvSpPr>
            <p:spPr>
              <a:xfrm>
                <a:off x="7320819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2" y="0"/>
                    </a:lnTo>
                    <a:lnTo>
                      <a:pt x="78582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1" name="Google Shape;761;p26"/>
            <p:cNvGrpSpPr/>
            <p:nvPr/>
          </p:nvGrpSpPr>
          <p:grpSpPr>
            <a:xfrm>
              <a:off x="6577103" y="3995572"/>
              <a:ext cx="1198690" cy="70794"/>
              <a:chOff x="6068853" y="6189630"/>
              <a:chExt cx="1330547" cy="78581"/>
            </a:xfrm>
          </p:grpSpPr>
          <p:sp>
            <p:nvSpPr>
              <p:cNvPr id="762" name="Google Shape;762;p26"/>
              <p:cNvSpPr/>
              <p:nvPr/>
            </p:nvSpPr>
            <p:spPr>
              <a:xfrm>
                <a:off x="6068853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26"/>
              <p:cNvSpPr/>
              <p:nvPr/>
            </p:nvSpPr>
            <p:spPr>
              <a:xfrm>
                <a:off x="6173152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26"/>
              <p:cNvSpPr/>
              <p:nvPr/>
            </p:nvSpPr>
            <p:spPr>
              <a:xfrm>
                <a:off x="6277451" y="6189630"/>
                <a:ext cx="497300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497300" h="78581" extrusionOk="0">
                    <a:moveTo>
                      <a:pt x="0" y="0"/>
                    </a:moveTo>
                    <a:lnTo>
                      <a:pt x="497300" y="0"/>
                    </a:lnTo>
                    <a:lnTo>
                      <a:pt x="497300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26"/>
              <p:cNvSpPr/>
              <p:nvPr/>
            </p:nvSpPr>
            <p:spPr>
              <a:xfrm>
                <a:off x="6799135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26"/>
              <p:cNvSpPr/>
              <p:nvPr/>
            </p:nvSpPr>
            <p:spPr>
              <a:xfrm>
                <a:off x="6903434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26"/>
              <p:cNvSpPr/>
              <p:nvPr/>
            </p:nvSpPr>
            <p:spPr>
              <a:xfrm>
                <a:off x="7007828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26"/>
              <p:cNvSpPr/>
              <p:nvPr/>
            </p:nvSpPr>
            <p:spPr>
              <a:xfrm>
                <a:off x="7112126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26"/>
              <p:cNvSpPr/>
              <p:nvPr/>
            </p:nvSpPr>
            <p:spPr>
              <a:xfrm>
                <a:off x="7216425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26"/>
              <p:cNvSpPr/>
              <p:nvPr/>
            </p:nvSpPr>
            <p:spPr>
              <a:xfrm>
                <a:off x="7320819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2" y="0"/>
                    </a:lnTo>
                    <a:lnTo>
                      <a:pt x="78582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1" name="Google Shape;771;p26"/>
            <p:cNvGrpSpPr/>
            <p:nvPr/>
          </p:nvGrpSpPr>
          <p:grpSpPr>
            <a:xfrm>
              <a:off x="6622239" y="3908904"/>
              <a:ext cx="1104727" cy="70794"/>
              <a:chOff x="6118955" y="6093428"/>
              <a:chExt cx="1226248" cy="78581"/>
            </a:xfrm>
          </p:grpSpPr>
          <p:sp>
            <p:nvSpPr>
              <p:cNvPr id="772" name="Google Shape;772;p26"/>
              <p:cNvSpPr/>
              <p:nvPr/>
            </p:nvSpPr>
            <p:spPr>
              <a:xfrm>
                <a:off x="6118955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26"/>
              <p:cNvSpPr/>
              <p:nvPr/>
            </p:nvSpPr>
            <p:spPr>
              <a:xfrm>
                <a:off x="6223254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26"/>
              <p:cNvSpPr/>
              <p:nvPr/>
            </p:nvSpPr>
            <p:spPr>
              <a:xfrm>
                <a:off x="632764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26"/>
              <p:cNvSpPr/>
              <p:nvPr/>
            </p:nvSpPr>
            <p:spPr>
              <a:xfrm>
                <a:off x="6431946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26"/>
              <p:cNvSpPr/>
              <p:nvPr/>
            </p:nvSpPr>
            <p:spPr>
              <a:xfrm>
                <a:off x="6536245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26"/>
              <p:cNvSpPr/>
              <p:nvPr/>
            </p:nvSpPr>
            <p:spPr>
              <a:xfrm>
                <a:off x="6640639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26"/>
              <p:cNvSpPr/>
              <p:nvPr/>
            </p:nvSpPr>
            <p:spPr>
              <a:xfrm>
                <a:off x="674493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26"/>
              <p:cNvSpPr/>
              <p:nvPr/>
            </p:nvSpPr>
            <p:spPr>
              <a:xfrm>
                <a:off x="6849237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26"/>
              <p:cNvSpPr/>
              <p:nvPr/>
            </p:nvSpPr>
            <p:spPr>
              <a:xfrm>
                <a:off x="6953631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26"/>
              <p:cNvSpPr/>
              <p:nvPr/>
            </p:nvSpPr>
            <p:spPr>
              <a:xfrm>
                <a:off x="7057929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26"/>
              <p:cNvSpPr/>
              <p:nvPr/>
            </p:nvSpPr>
            <p:spPr>
              <a:xfrm>
                <a:off x="716222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26"/>
              <p:cNvSpPr/>
              <p:nvPr/>
            </p:nvSpPr>
            <p:spPr>
              <a:xfrm>
                <a:off x="7266622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4" name="Google Shape;784;p26"/>
            <p:cNvSpPr/>
            <p:nvPr/>
          </p:nvSpPr>
          <p:spPr>
            <a:xfrm>
              <a:off x="7740658" y="3711543"/>
              <a:ext cx="33604" cy="33604"/>
            </a:xfrm>
            <a:custGeom>
              <a:avLst/>
              <a:gdLst/>
              <a:ahLst/>
              <a:cxnLst/>
              <a:rect l="l" t="t" r="r" b="b"/>
              <a:pathLst>
                <a:path w="37338" h="37338" extrusionOk="0">
                  <a:moveTo>
                    <a:pt x="37338" y="18669"/>
                  </a:moveTo>
                  <a:cubicBezTo>
                    <a:pt x="37338" y="28980"/>
                    <a:pt x="28980" y="37338"/>
                    <a:pt x="18669" y="37338"/>
                  </a:cubicBezTo>
                  <a:cubicBezTo>
                    <a:pt x="8358" y="37338"/>
                    <a:pt x="0" y="28980"/>
                    <a:pt x="0" y="18669"/>
                  </a:cubicBezTo>
                  <a:cubicBezTo>
                    <a:pt x="0" y="8359"/>
                    <a:pt x="8358" y="0"/>
                    <a:pt x="18669" y="0"/>
                  </a:cubicBezTo>
                  <a:cubicBezTo>
                    <a:pt x="28979" y="0"/>
                    <a:pt x="37338" y="8358"/>
                    <a:pt x="37338" y="18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5" name="Google Shape;785;p26"/>
          <p:cNvGrpSpPr/>
          <p:nvPr/>
        </p:nvGrpSpPr>
        <p:grpSpPr>
          <a:xfrm>
            <a:off x="8490552" y="2683758"/>
            <a:ext cx="1930891" cy="1667629"/>
            <a:chOff x="6497466" y="2113795"/>
            <a:chExt cx="1186439" cy="1024678"/>
          </a:xfrm>
        </p:grpSpPr>
        <p:sp>
          <p:nvSpPr>
            <p:cNvPr id="786" name="Google Shape;786;p26"/>
            <p:cNvSpPr/>
            <p:nvPr/>
          </p:nvSpPr>
          <p:spPr>
            <a:xfrm>
              <a:off x="6497466" y="2113795"/>
              <a:ext cx="1186433" cy="1024678"/>
            </a:xfrm>
            <a:custGeom>
              <a:avLst/>
              <a:gdLst/>
              <a:ahLst/>
              <a:cxnLst/>
              <a:rect l="l" t="t" r="r" b="b"/>
              <a:pathLst>
                <a:path w="1318259" h="1915286" extrusionOk="0">
                  <a:moveTo>
                    <a:pt x="1266444" y="0"/>
                  </a:moveTo>
                  <a:cubicBezTo>
                    <a:pt x="1295061" y="0"/>
                    <a:pt x="1318260" y="23199"/>
                    <a:pt x="1318260" y="51816"/>
                  </a:cubicBezTo>
                  <a:lnTo>
                    <a:pt x="1318260" y="1863471"/>
                  </a:lnTo>
                  <a:cubicBezTo>
                    <a:pt x="1318260" y="1892089"/>
                    <a:pt x="1295061" y="1915287"/>
                    <a:pt x="1266444" y="1915287"/>
                  </a:cubicBezTo>
                  <a:lnTo>
                    <a:pt x="51816" y="1915287"/>
                  </a:lnTo>
                  <a:cubicBezTo>
                    <a:pt x="23198" y="1915287"/>
                    <a:pt x="0" y="1892089"/>
                    <a:pt x="0" y="1863471"/>
                  </a:cubicBezTo>
                  <a:lnTo>
                    <a:pt x="0" y="51816"/>
                  </a:lnTo>
                  <a:cubicBezTo>
                    <a:pt x="0" y="23199"/>
                    <a:pt x="23198" y="0"/>
                    <a:pt x="51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6"/>
            <p:cNvSpPr/>
            <p:nvPr/>
          </p:nvSpPr>
          <p:spPr>
            <a:xfrm>
              <a:off x="6497472" y="2113798"/>
              <a:ext cx="1186433" cy="84696"/>
            </a:xfrm>
            <a:custGeom>
              <a:avLst/>
              <a:gdLst/>
              <a:ahLst/>
              <a:cxnLst/>
              <a:rect l="l" t="t" r="r" b="b"/>
              <a:pathLst>
                <a:path w="1318259" h="94107" extrusionOk="0">
                  <a:moveTo>
                    <a:pt x="1318260" y="51816"/>
                  </a:moveTo>
                  <a:lnTo>
                    <a:pt x="1318260" y="94107"/>
                  </a:lnTo>
                  <a:lnTo>
                    <a:pt x="0" y="94107"/>
                  </a:lnTo>
                  <a:lnTo>
                    <a:pt x="0" y="51816"/>
                  </a:lnTo>
                  <a:cubicBezTo>
                    <a:pt x="0" y="23241"/>
                    <a:pt x="23241" y="0"/>
                    <a:pt x="51816" y="0"/>
                  </a:cubicBezTo>
                  <a:lnTo>
                    <a:pt x="1266444" y="0"/>
                  </a:lnTo>
                  <a:cubicBezTo>
                    <a:pt x="1295019" y="0"/>
                    <a:pt x="1318260" y="23241"/>
                    <a:pt x="1318260" y="518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8" name="Google Shape;788;p26"/>
            <p:cNvGrpSpPr/>
            <p:nvPr/>
          </p:nvGrpSpPr>
          <p:grpSpPr>
            <a:xfrm>
              <a:off x="7512268" y="2145579"/>
              <a:ext cx="126741" cy="28145"/>
              <a:chOff x="7106888" y="4136136"/>
              <a:chExt cx="140683" cy="31241"/>
            </a:xfrm>
          </p:grpSpPr>
          <p:sp>
            <p:nvSpPr>
              <p:cNvPr id="789" name="Google Shape;789;p26"/>
              <p:cNvSpPr/>
              <p:nvPr/>
            </p:nvSpPr>
            <p:spPr>
              <a:xfrm>
                <a:off x="7216330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4" y="31242"/>
                      <a:pt x="0" y="24248"/>
                      <a:pt x="0" y="15621"/>
                    </a:cubicBezTo>
                    <a:cubicBezTo>
                      <a:pt x="0" y="6994"/>
                      <a:pt x="6994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26"/>
              <p:cNvSpPr/>
              <p:nvPr/>
            </p:nvSpPr>
            <p:spPr>
              <a:xfrm>
                <a:off x="7161561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4" y="31242"/>
                      <a:pt x="0" y="24248"/>
                      <a:pt x="0" y="15621"/>
                    </a:cubicBezTo>
                    <a:cubicBezTo>
                      <a:pt x="0" y="6994"/>
                      <a:pt x="6994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26"/>
              <p:cNvSpPr/>
              <p:nvPr/>
            </p:nvSpPr>
            <p:spPr>
              <a:xfrm>
                <a:off x="7106888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3" y="31242"/>
                      <a:pt x="-1" y="24248"/>
                      <a:pt x="-1" y="15621"/>
                    </a:cubicBezTo>
                    <a:cubicBezTo>
                      <a:pt x="-1" y="6994"/>
                      <a:pt x="6993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2" name="Google Shape;792;p26"/>
            <p:cNvSpPr/>
            <p:nvPr/>
          </p:nvSpPr>
          <p:spPr>
            <a:xfrm>
              <a:off x="6515578" y="2215995"/>
              <a:ext cx="1150258" cy="460514"/>
            </a:xfrm>
            <a:custGeom>
              <a:avLst/>
              <a:gdLst/>
              <a:ahLst/>
              <a:cxnLst/>
              <a:rect l="l" t="t" r="r" b="b"/>
              <a:pathLst>
                <a:path w="1278064" h="511682" extrusionOk="0">
                  <a:moveTo>
                    <a:pt x="0" y="0"/>
                  </a:moveTo>
                  <a:lnTo>
                    <a:pt x="1278064" y="0"/>
                  </a:lnTo>
                  <a:lnTo>
                    <a:pt x="1278064" y="511683"/>
                  </a:lnTo>
                  <a:lnTo>
                    <a:pt x="0" y="5116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6"/>
            <p:cNvSpPr/>
            <p:nvPr/>
          </p:nvSpPr>
          <p:spPr>
            <a:xfrm>
              <a:off x="6548699" y="2724580"/>
              <a:ext cx="316840" cy="275091"/>
            </a:xfrm>
            <a:custGeom>
              <a:avLst/>
              <a:gdLst/>
              <a:ahLst/>
              <a:cxnLst/>
              <a:rect l="l" t="t" r="r" b="b"/>
              <a:pathLst>
                <a:path w="352044" h="305657" extrusionOk="0">
                  <a:moveTo>
                    <a:pt x="0" y="0"/>
                  </a:moveTo>
                  <a:lnTo>
                    <a:pt x="352044" y="0"/>
                  </a:lnTo>
                  <a:lnTo>
                    <a:pt x="352044" y="305657"/>
                  </a:lnTo>
                  <a:lnTo>
                    <a:pt x="0" y="3056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6"/>
            <p:cNvSpPr/>
            <p:nvPr/>
          </p:nvSpPr>
          <p:spPr>
            <a:xfrm>
              <a:off x="6896308" y="2724580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6"/>
            <p:cNvSpPr/>
            <p:nvPr/>
          </p:nvSpPr>
          <p:spPr>
            <a:xfrm>
              <a:off x="6896308" y="2775721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6"/>
            <p:cNvSpPr/>
            <p:nvPr/>
          </p:nvSpPr>
          <p:spPr>
            <a:xfrm>
              <a:off x="6896308" y="2826777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6"/>
            <p:cNvSpPr/>
            <p:nvPr/>
          </p:nvSpPr>
          <p:spPr>
            <a:xfrm>
              <a:off x="6896308" y="2877919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8" name="Google Shape;798;p26"/>
            <p:cNvGrpSpPr/>
            <p:nvPr/>
          </p:nvGrpSpPr>
          <p:grpSpPr>
            <a:xfrm>
              <a:off x="7422424" y="2953744"/>
              <a:ext cx="216586" cy="46337"/>
              <a:chOff x="7007161" y="5033200"/>
              <a:chExt cx="240411" cy="51434"/>
            </a:xfrm>
          </p:grpSpPr>
          <p:sp>
            <p:nvSpPr>
              <p:cNvPr id="799" name="Google Shape;799;p26"/>
              <p:cNvSpPr/>
              <p:nvPr/>
            </p:nvSpPr>
            <p:spPr>
              <a:xfrm>
                <a:off x="7007161" y="5033200"/>
                <a:ext cx="240411" cy="51434"/>
              </a:xfrm>
              <a:custGeom>
                <a:avLst/>
                <a:gdLst/>
                <a:ahLst/>
                <a:cxnLst/>
                <a:rect l="l" t="t" r="r" b="b"/>
                <a:pathLst>
                  <a:path w="240411" h="51434" extrusionOk="0">
                    <a:moveTo>
                      <a:pt x="214694" y="51435"/>
                    </a:moveTo>
                    <a:lnTo>
                      <a:pt x="25718" y="51435"/>
                    </a:lnTo>
                    <a:cubicBezTo>
                      <a:pt x="11525" y="51435"/>
                      <a:pt x="0" y="39814"/>
                      <a:pt x="0" y="25717"/>
                    </a:cubicBezTo>
                    <a:lnTo>
                      <a:pt x="0" y="25717"/>
                    </a:lnTo>
                    <a:cubicBezTo>
                      <a:pt x="0" y="11525"/>
                      <a:pt x="11621" y="0"/>
                      <a:pt x="25718" y="0"/>
                    </a:cubicBezTo>
                    <a:lnTo>
                      <a:pt x="214694" y="0"/>
                    </a:lnTo>
                    <a:cubicBezTo>
                      <a:pt x="228886" y="0"/>
                      <a:pt x="240411" y="11621"/>
                      <a:pt x="240411" y="25717"/>
                    </a:cubicBezTo>
                    <a:lnTo>
                      <a:pt x="240411" y="25717"/>
                    </a:lnTo>
                    <a:cubicBezTo>
                      <a:pt x="240411" y="39909"/>
                      <a:pt x="228791" y="51435"/>
                      <a:pt x="214694" y="514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26"/>
              <p:cNvSpPr/>
              <p:nvPr/>
            </p:nvSpPr>
            <p:spPr>
              <a:xfrm>
                <a:off x="7073264" y="5047202"/>
                <a:ext cx="108204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08204" h="23240" extrusionOk="0">
                    <a:moveTo>
                      <a:pt x="96584" y="23241"/>
                    </a:moveTo>
                    <a:lnTo>
                      <a:pt x="11621" y="23241"/>
                    </a:lnTo>
                    <a:cubicBezTo>
                      <a:pt x="5239" y="23241"/>
                      <a:pt x="0" y="18002"/>
                      <a:pt x="0" y="11620"/>
                    </a:cubicBezTo>
                    <a:lnTo>
                      <a:pt x="0" y="11620"/>
                    </a:lnTo>
                    <a:cubicBezTo>
                      <a:pt x="0" y="5239"/>
                      <a:pt x="5239" y="0"/>
                      <a:pt x="11621" y="0"/>
                    </a:cubicBezTo>
                    <a:lnTo>
                      <a:pt x="96584" y="0"/>
                    </a:lnTo>
                    <a:cubicBezTo>
                      <a:pt x="102965" y="0"/>
                      <a:pt x="108204" y="5239"/>
                      <a:pt x="108204" y="11620"/>
                    </a:cubicBezTo>
                    <a:lnTo>
                      <a:pt x="108204" y="11620"/>
                    </a:lnTo>
                    <a:cubicBezTo>
                      <a:pt x="108204" y="18002"/>
                      <a:pt x="102965" y="23241"/>
                      <a:pt x="96584" y="2324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26"/>
            <p:cNvGrpSpPr/>
            <p:nvPr/>
          </p:nvGrpSpPr>
          <p:grpSpPr>
            <a:xfrm>
              <a:off x="6548871" y="2408331"/>
              <a:ext cx="1090139" cy="89414"/>
              <a:chOff x="6037516" y="4427791"/>
              <a:chExt cx="1210056" cy="99250"/>
            </a:xfrm>
          </p:grpSpPr>
          <p:sp>
            <p:nvSpPr>
              <p:cNvPr id="802" name="Google Shape;802;p26"/>
              <p:cNvSpPr/>
              <p:nvPr/>
            </p:nvSpPr>
            <p:spPr>
              <a:xfrm>
                <a:off x="6037516" y="4427791"/>
                <a:ext cx="49625" cy="99250"/>
              </a:xfrm>
              <a:custGeom>
                <a:avLst/>
                <a:gdLst/>
                <a:ahLst/>
                <a:cxnLst/>
                <a:rect l="l" t="t" r="r" b="b"/>
                <a:pathLst>
                  <a:path w="49625" h="99250" extrusionOk="0">
                    <a:moveTo>
                      <a:pt x="0" y="49625"/>
                    </a:moveTo>
                    <a:lnTo>
                      <a:pt x="49625" y="99251"/>
                    </a:lnTo>
                    <a:lnTo>
                      <a:pt x="49625" y="0"/>
                    </a:lnTo>
                    <a:lnTo>
                      <a:pt x="0" y="4962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26"/>
              <p:cNvSpPr/>
              <p:nvPr/>
            </p:nvSpPr>
            <p:spPr>
              <a:xfrm>
                <a:off x="7197947" y="4427791"/>
                <a:ext cx="49625" cy="99250"/>
              </a:xfrm>
              <a:custGeom>
                <a:avLst/>
                <a:gdLst/>
                <a:ahLst/>
                <a:cxnLst/>
                <a:rect l="l" t="t" r="r" b="b"/>
                <a:pathLst>
                  <a:path w="49625" h="99250" extrusionOk="0">
                    <a:moveTo>
                      <a:pt x="0" y="0"/>
                    </a:moveTo>
                    <a:lnTo>
                      <a:pt x="0" y="99251"/>
                    </a:lnTo>
                    <a:lnTo>
                      <a:pt x="49625" y="496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4" name="Google Shape;804;p26"/>
            <p:cNvGrpSpPr/>
            <p:nvPr/>
          </p:nvGrpSpPr>
          <p:grpSpPr>
            <a:xfrm>
              <a:off x="7012935" y="2651519"/>
              <a:ext cx="157033" cy="16304"/>
              <a:chOff x="6552628" y="4697730"/>
              <a:chExt cx="174307" cy="18097"/>
            </a:xfrm>
          </p:grpSpPr>
          <p:sp>
            <p:nvSpPr>
              <p:cNvPr id="805" name="Google Shape;805;p26"/>
              <p:cNvSpPr/>
              <p:nvPr/>
            </p:nvSpPr>
            <p:spPr>
              <a:xfrm>
                <a:off x="6552628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02"/>
                      <a:pt x="14097" y="18097"/>
                      <a:pt x="9049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9" y="0"/>
                    </a:cubicBezTo>
                    <a:cubicBezTo>
                      <a:pt x="14097" y="0"/>
                      <a:pt x="18098" y="4000"/>
                      <a:pt x="18098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26"/>
              <p:cNvSpPr/>
              <p:nvPr/>
            </p:nvSpPr>
            <p:spPr>
              <a:xfrm>
                <a:off x="6591681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46"/>
                      <a:pt x="14046" y="18098"/>
                      <a:pt x="9049" y="18098"/>
                    </a:cubicBezTo>
                    <a:cubicBezTo>
                      <a:pt x="4051" y="18098"/>
                      <a:pt x="0" y="14046"/>
                      <a:pt x="0" y="9049"/>
                    </a:cubicBezTo>
                    <a:cubicBezTo>
                      <a:pt x="0" y="4051"/>
                      <a:pt x="4051" y="0"/>
                      <a:pt x="9049" y="0"/>
                    </a:cubicBezTo>
                    <a:cubicBezTo>
                      <a:pt x="14046" y="0"/>
                      <a:pt x="18098" y="4051"/>
                      <a:pt x="18098" y="90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26"/>
              <p:cNvSpPr/>
              <p:nvPr/>
            </p:nvSpPr>
            <p:spPr>
              <a:xfrm>
                <a:off x="6630733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7" y="9049"/>
                    </a:moveTo>
                    <a:cubicBezTo>
                      <a:pt x="18097" y="14002"/>
                      <a:pt x="14097" y="18097"/>
                      <a:pt x="9049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9" y="0"/>
                    </a:cubicBezTo>
                    <a:cubicBezTo>
                      <a:pt x="14097" y="0"/>
                      <a:pt x="18097" y="4000"/>
                      <a:pt x="18097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26"/>
              <p:cNvSpPr/>
              <p:nvPr/>
            </p:nvSpPr>
            <p:spPr>
              <a:xfrm>
                <a:off x="6669881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46"/>
                      <a:pt x="14046" y="18098"/>
                      <a:pt x="9049" y="18098"/>
                    </a:cubicBezTo>
                    <a:cubicBezTo>
                      <a:pt x="4051" y="18098"/>
                      <a:pt x="0" y="14046"/>
                      <a:pt x="0" y="9049"/>
                    </a:cubicBezTo>
                    <a:cubicBezTo>
                      <a:pt x="0" y="4051"/>
                      <a:pt x="4051" y="0"/>
                      <a:pt x="9049" y="0"/>
                    </a:cubicBezTo>
                    <a:cubicBezTo>
                      <a:pt x="14046" y="0"/>
                      <a:pt x="18098" y="4051"/>
                      <a:pt x="18098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26"/>
              <p:cNvSpPr/>
              <p:nvPr/>
            </p:nvSpPr>
            <p:spPr>
              <a:xfrm>
                <a:off x="6708838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7" y="9049"/>
                    </a:moveTo>
                    <a:cubicBezTo>
                      <a:pt x="18097" y="14002"/>
                      <a:pt x="14097" y="18097"/>
                      <a:pt x="9048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8" y="0"/>
                    </a:cubicBezTo>
                    <a:cubicBezTo>
                      <a:pt x="14097" y="0"/>
                      <a:pt x="18097" y="4000"/>
                      <a:pt x="18097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0" name="Google Shape;810;p26"/>
            <p:cNvSpPr/>
            <p:nvPr/>
          </p:nvSpPr>
          <p:spPr>
            <a:xfrm>
              <a:off x="6548699" y="3046960"/>
              <a:ext cx="1089050" cy="8572"/>
            </a:xfrm>
            <a:custGeom>
              <a:avLst/>
              <a:gdLst/>
              <a:ahLst/>
              <a:cxnLst/>
              <a:rect l="l" t="t" r="r" b="b"/>
              <a:pathLst>
                <a:path w="1210055" h="9525" extrusionOk="0">
                  <a:moveTo>
                    <a:pt x="0" y="0"/>
                  </a:moveTo>
                  <a:lnTo>
                    <a:pt x="1210056" y="0"/>
                  </a:lnTo>
                </a:path>
              </a:pathLst>
            </a:custGeom>
            <a:noFill/>
            <a:ln w="17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1" name="Google Shape;811;p26"/>
            <p:cNvGrpSpPr/>
            <p:nvPr/>
          </p:nvGrpSpPr>
          <p:grpSpPr>
            <a:xfrm>
              <a:off x="6505708" y="2659414"/>
              <a:ext cx="413779" cy="413778"/>
              <a:chOff x="5989605" y="4706493"/>
              <a:chExt cx="459295" cy="459294"/>
            </a:xfrm>
          </p:grpSpPr>
          <p:grpSp>
            <p:nvGrpSpPr>
              <p:cNvPr id="812" name="Google Shape;812;p26"/>
              <p:cNvGrpSpPr/>
              <p:nvPr/>
            </p:nvGrpSpPr>
            <p:grpSpPr>
              <a:xfrm>
                <a:off x="6001893" y="4718780"/>
                <a:ext cx="444150" cy="444151"/>
                <a:chOff x="6001893" y="4718780"/>
                <a:chExt cx="444150" cy="444151"/>
              </a:xfrm>
            </p:grpSpPr>
            <p:sp>
              <p:nvSpPr>
                <p:cNvPr id="813" name="Google Shape;813;p26"/>
                <p:cNvSpPr/>
                <p:nvPr/>
              </p:nvSpPr>
              <p:spPr>
                <a:xfrm>
                  <a:off x="6017418" y="5153406"/>
                  <a:ext cx="38804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048" h="9525" extrusionOk="0">
                      <a:moveTo>
                        <a:pt x="388048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26"/>
                <p:cNvSpPr/>
                <p:nvPr/>
              </p:nvSpPr>
              <p:spPr>
                <a:xfrm>
                  <a:off x="6001893" y="4734306"/>
                  <a:ext cx="9525" cy="388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388048" extrusionOk="0">
                      <a:moveTo>
                        <a:pt x="0" y="388049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5" name="Google Shape;815;p26"/>
                <p:cNvSpPr/>
                <p:nvPr/>
              </p:nvSpPr>
              <p:spPr>
                <a:xfrm>
                  <a:off x="6032944" y="4718780"/>
                  <a:ext cx="38804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048" h="9525" extrusionOk="0">
                      <a:moveTo>
                        <a:pt x="0" y="0"/>
                      </a:moveTo>
                      <a:lnTo>
                        <a:pt x="388048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6" name="Google Shape;816;p26"/>
                <p:cNvSpPr/>
                <p:nvPr/>
              </p:nvSpPr>
              <p:spPr>
                <a:xfrm>
                  <a:off x="6436518" y="4749831"/>
                  <a:ext cx="9525" cy="388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388048" extrusionOk="0">
                      <a:moveTo>
                        <a:pt x="0" y="0"/>
                      </a:moveTo>
                      <a:lnTo>
                        <a:pt x="0" y="388049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17" name="Google Shape;817;p26"/>
              <p:cNvGrpSpPr/>
              <p:nvPr/>
            </p:nvGrpSpPr>
            <p:grpSpPr>
              <a:xfrm>
                <a:off x="5989605" y="4706493"/>
                <a:ext cx="459295" cy="459294"/>
                <a:chOff x="5989605" y="4706493"/>
                <a:chExt cx="459295" cy="459294"/>
              </a:xfrm>
            </p:grpSpPr>
            <p:grpSp>
              <p:nvGrpSpPr>
                <p:cNvPr id="818" name="Google Shape;818;p26"/>
                <p:cNvGrpSpPr/>
                <p:nvPr/>
              </p:nvGrpSpPr>
              <p:grpSpPr>
                <a:xfrm>
                  <a:off x="5989605" y="4706493"/>
                  <a:ext cx="459295" cy="24669"/>
                  <a:chOff x="5989605" y="4706493"/>
                  <a:chExt cx="459295" cy="24669"/>
                </a:xfrm>
              </p:grpSpPr>
              <p:sp>
                <p:nvSpPr>
                  <p:cNvPr id="819" name="Google Shape;819;p26"/>
                  <p:cNvSpPr/>
                  <p:nvPr/>
                </p:nvSpPr>
                <p:spPr>
                  <a:xfrm>
                    <a:off x="5989605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0" name="Google Shape;820;p26"/>
                  <p:cNvSpPr/>
                  <p:nvPr/>
                </p:nvSpPr>
                <p:spPr>
                  <a:xfrm>
                    <a:off x="6206871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1" name="Google Shape;821;p26"/>
                  <p:cNvSpPr/>
                  <p:nvPr/>
                </p:nvSpPr>
                <p:spPr>
                  <a:xfrm>
                    <a:off x="6424231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2" name="Google Shape;822;p26"/>
                <p:cNvGrpSpPr/>
                <p:nvPr/>
              </p:nvGrpSpPr>
              <p:grpSpPr>
                <a:xfrm>
                  <a:off x="5989605" y="4923758"/>
                  <a:ext cx="459295" cy="24669"/>
                  <a:chOff x="5989605" y="4923758"/>
                  <a:chExt cx="459295" cy="24669"/>
                </a:xfrm>
              </p:grpSpPr>
              <p:sp>
                <p:nvSpPr>
                  <p:cNvPr id="823" name="Google Shape;823;p26"/>
                  <p:cNvSpPr/>
                  <p:nvPr/>
                </p:nvSpPr>
                <p:spPr>
                  <a:xfrm>
                    <a:off x="5989605" y="492375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4" name="Google Shape;824;p26"/>
                  <p:cNvSpPr/>
                  <p:nvPr/>
                </p:nvSpPr>
                <p:spPr>
                  <a:xfrm>
                    <a:off x="6424231" y="492375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5" name="Google Shape;825;p26"/>
                <p:cNvGrpSpPr/>
                <p:nvPr/>
              </p:nvGrpSpPr>
              <p:grpSpPr>
                <a:xfrm>
                  <a:off x="5989605" y="5141118"/>
                  <a:ext cx="459295" cy="24669"/>
                  <a:chOff x="5989605" y="5141118"/>
                  <a:chExt cx="459295" cy="24669"/>
                </a:xfrm>
              </p:grpSpPr>
              <p:sp>
                <p:nvSpPr>
                  <p:cNvPr id="826" name="Google Shape;826;p26"/>
                  <p:cNvSpPr/>
                  <p:nvPr/>
                </p:nvSpPr>
                <p:spPr>
                  <a:xfrm>
                    <a:off x="5989605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7" name="Google Shape;827;p26"/>
                  <p:cNvSpPr/>
                  <p:nvPr/>
                </p:nvSpPr>
                <p:spPr>
                  <a:xfrm>
                    <a:off x="6206871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8" name="Google Shape;828;p26"/>
                  <p:cNvSpPr/>
                  <p:nvPr/>
                </p:nvSpPr>
                <p:spPr>
                  <a:xfrm>
                    <a:off x="6424231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829" name="Google Shape;829;p26"/>
          <p:cNvGrpSpPr/>
          <p:nvPr/>
        </p:nvGrpSpPr>
        <p:grpSpPr>
          <a:xfrm>
            <a:off x="6998400" y="2423225"/>
            <a:ext cx="638777" cy="793375"/>
            <a:chOff x="5580610" y="1953710"/>
            <a:chExt cx="392498" cy="487491"/>
          </a:xfrm>
        </p:grpSpPr>
        <p:grpSp>
          <p:nvGrpSpPr>
            <p:cNvPr id="830" name="Google Shape;830;p26"/>
            <p:cNvGrpSpPr/>
            <p:nvPr/>
          </p:nvGrpSpPr>
          <p:grpSpPr>
            <a:xfrm>
              <a:off x="5580610" y="1953710"/>
              <a:ext cx="392498" cy="487491"/>
              <a:chOff x="7385113" y="1535430"/>
              <a:chExt cx="435673" cy="541115"/>
            </a:xfrm>
          </p:grpSpPr>
          <p:sp>
            <p:nvSpPr>
              <p:cNvPr id="831" name="Google Shape;831;p26"/>
              <p:cNvSpPr/>
              <p:nvPr/>
            </p:nvSpPr>
            <p:spPr>
              <a:xfrm>
                <a:off x="7385113" y="1535430"/>
                <a:ext cx="435673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435673" h="541115" extrusionOk="0">
                    <a:moveTo>
                      <a:pt x="394621" y="0"/>
                    </a:moveTo>
                    <a:cubicBezTo>
                      <a:pt x="417294" y="0"/>
                      <a:pt x="435674" y="18380"/>
                      <a:pt x="435674" y="41053"/>
                    </a:cubicBezTo>
                    <a:lnTo>
                      <a:pt x="435674" y="500062"/>
                    </a:lnTo>
                    <a:cubicBezTo>
                      <a:pt x="435674" y="522735"/>
                      <a:pt x="417294" y="541115"/>
                      <a:pt x="394621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2" name="Google Shape;832;p26"/>
              <p:cNvGrpSpPr/>
              <p:nvPr/>
            </p:nvGrpSpPr>
            <p:grpSpPr>
              <a:xfrm>
                <a:off x="7612094" y="1566576"/>
                <a:ext cx="164781" cy="41529"/>
                <a:chOff x="7612094" y="1566576"/>
                <a:chExt cx="164781" cy="41529"/>
              </a:xfrm>
            </p:grpSpPr>
            <p:sp>
              <p:nvSpPr>
                <p:cNvPr id="833" name="Google Shape;833;p26"/>
                <p:cNvSpPr/>
                <p:nvPr/>
              </p:nvSpPr>
              <p:spPr>
                <a:xfrm>
                  <a:off x="7735347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26"/>
                <p:cNvSpPr/>
                <p:nvPr/>
              </p:nvSpPr>
              <p:spPr>
                <a:xfrm>
                  <a:off x="7673721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4"/>
                        <a:pt x="0" y="20765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5" name="Google Shape;835;p26"/>
                <p:cNvSpPr/>
                <p:nvPr/>
              </p:nvSpPr>
              <p:spPr>
                <a:xfrm>
                  <a:off x="7612094" y="1566576"/>
                  <a:ext cx="41529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36" name="Google Shape;836;p26"/>
            <p:cNvGrpSpPr/>
            <p:nvPr/>
          </p:nvGrpSpPr>
          <p:grpSpPr>
            <a:xfrm>
              <a:off x="5612446" y="2047672"/>
              <a:ext cx="323505" cy="338352"/>
              <a:chOff x="7420451" y="1639728"/>
              <a:chExt cx="359091" cy="375571"/>
            </a:xfrm>
          </p:grpSpPr>
          <p:sp>
            <p:nvSpPr>
              <p:cNvPr id="837" name="Google Shape;837;p26"/>
              <p:cNvSpPr/>
              <p:nvPr/>
            </p:nvSpPr>
            <p:spPr>
              <a:xfrm>
                <a:off x="7420451" y="1852041"/>
                <a:ext cx="357473" cy="163258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163258" extrusionOk="0">
                    <a:moveTo>
                      <a:pt x="40196" y="72962"/>
                    </a:moveTo>
                    <a:lnTo>
                      <a:pt x="0" y="72962"/>
                    </a:lnTo>
                    <a:lnTo>
                      <a:pt x="0" y="90297"/>
                    </a:lnTo>
                    <a:lnTo>
                      <a:pt x="40196" y="90297"/>
                    </a:lnTo>
                    <a:lnTo>
                      <a:pt x="40196" y="72962"/>
                    </a:lnTo>
                    <a:close/>
                    <a:moveTo>
                      <a:pt x="185166" y="126778"/>
                    </a:moveTo>
                    <a:lnTo>
                      <a:pt x="294894" y="126778"/>
                    </a:lnTo>
                    <a:lnTo>
                      <a:pt x="294894" y="109347"/>
                    </a:lnTo>
                    <a:lnTo>
                      <a:pt x="185166" y="109347"/>
                    </a:lnTo>
                    <a:lnTo>
                      <a:pt x="185166" y="126778"/>
                    </a:lnTo>
                    <a:close/>
                    <a:moveTo>
                      <a:pt x="294894" y="0"/>
                    </a:moveTo>
                    <a:lnTo>
                      <a:pt x="38291" y="0"/>
                    </a:lnTo>
                    <a:lnTo>
                      <a:pt x="38291" y="17335"/>
                    </a:lnTo>
                    <a:lnTo>
                      <a:pt x="294894" y="17335"/>
                    </a:lnTo>
                    <a:lnTo>
                      <a:pt x="294894" y="0"/>
                    </a:lnTo>
                    <a:close/>
                    <a:moveTo>
                      <a:pt x="0" y="163259"/>
                    </a:moveTo>
                    <a:lnTo>
                      <a:pt x="99632" y="163259"/>
                    </a:lnTo>
                    <a:lnTo>
                      <a:pt x="99632" y="145828"/>
                    </a:lnTo>
                    <a:lnTo>
                      <a:pt x="0" y="145828"/>
                    </a:lnTo>
                    <a:lnTo>
                      <a:pt x="0" y="163259"/>
                    </a:lnTo>
                    <a:close/>
                    <a:moveTo>
                      <a:pt x="76581" y="36481"/>
                    </a:moveTo>
                    <a:lnTo>
                      <a:pt x="0" y="36481"/>
                    </a:lnTo>
                    <a:lnTo>
                      <a:pt x="0" y="53816"/>
                    </a:lnTo>
                    <a:lnTo>
                      <a:pt x="76581" y="53816"/>
                    </a:lnTo>
                    <a:lnTo>
                      <a:pt x="76581" y="36481"/>
                    </a:lnTo>
                    <a:close/>
                    <a:moveTo>
                      <a:pt x="52483" y="90297"/>
                    </a:moveTo>
                    <a:lnTo>
                      <a:pt x="207836" y="90297"/>
                    </a:lnTo>
                    <a:lnTo>
                      <a:pt x="207836" y="72962"/>
                    </a:lnTo>
                    <a:lnTo>
                      <a:pt x="52483" y="72962"/>
                    </a:lnTo>
                    <a:lnTo>
                      <a:pt x="52483" y="90297"/>
                    </a:lnTo>
                    <a:close/>
                    <a:moveTo>
                      <a:pt x="164402" y="109347"/>
                    </a:moveTo>
                    <a:lnTo>
                      <a:pt x="0" y="109347"/>
                    </a:lnTo>
                    <a:lnTo>
                      <a:pt x="0" y="126778"/>
                    </a:lnTo>
                    <a:lnTo>
                      <a:pt x="164402" y="126778"/>
                    </a:lnTo>
                    <a:lnTo>
                      <a:pt x="164402" y="109347"/>
                    </a:lnTo>
                    <a:close/>
                    <a:moveTo>
                      <a:pt x="220218" y="90297"/>
                    </a:moveTo>
                    <a:lnTo>
                      <a:pt x="357378" y="90297"/>
                    </a:lnTo>
                    <a:lnTo>
                      <a:pt x="357378" y="72962"/>
                    </a:lnTo>
                    <a:lnTo>
                      <a:pt x="220218" y="72962"/>
                    </a:lnTo>
                    <a:lnTo>
                      <a:pt x="220218" y="90297"/>
                    </a:lnTo>
                    <a:close/>
                    <a:moveTo>
                      <a:pt x="97441" y="53816"/>
                    </a:moveTo>
                    <a:lnTo>
                      <a:pt x="357474" y="53816"/>
                    </a:lnTo>
                    <a:lnTo>
                      <a:pt x="357474" y="36481"/>
                    </a:lnTo>
                    <a:lnTo>
                      <a:pt x="97441" y="36481"/>
                    </a:lnTo>
                    <a:lnTo>
                      <a:pt x="97441" y="53816"/>
                    </a:lnTo>
                    <a:close/>
                    <a:moveTo>
                      <a:pt x="305371" y="0"/>
                    </a:moveTo>
                    <a:lnTo>
                      <a:pt x="305371" y="17335"/>
                    </a:lnTo>
                    <a:lnTo>
                      <a:pt x="357378" y="17335"/>
                    </a:lnTo>
                    <a:lnTo>
                      <a:pt x="357378" y="0"/>
                    </a:lnTo>
                    <a:lnTo>
                      <a:pt x="305371" y="0"/>
                    </a:lnTo>
                    <a:close/>
                    <a:moveTo>
                      <a:pt x="315659" y="126778"/>
                    </a:moveTo>
                    <a:lnTo>
                      <a:pt x="357378" y="126778"/>
                    </a:lnTo>
                    <a:lnTo>
                      <a:pt x="357378" y="109347"/>
                    </a:lnTo>
                    <a:lnTo>
                      <a:pt x="315659" y="109347"/>
                    </a:lnTo>
                    <a:lnTo>
                      <a:pt x="315659" y="126778"/>
                    </a:lnTo>
                    <a:close/>
                    <a:moveTo>
                      <a:pt x="120396" y="163259"/>
                    </a:moveTo>
                    <a:lnTo>
                      <a:pt x="222981" y="163259"/>
                    </a:lnTo>
                    <a:lnTo>
                      <a:pt x="222981" y="145828"/>
                    </a:lnTo>
                    <a:lnTo>
                      <a:pt x="120396" y="145828"/>
                    </a:lnTo>
                    <a:lnTo>
                      <a:pt x="120396" y="163259"/>
                    </a:lnTo>
                    <a:close/>
                    <a:moveTo>
                      <a:pt x="235363" y="163259"/>
                    </a:moveTo>
                    <a:lnTo>
                      <a:pt x="313563" y="163259"/>
                    </a:lnTo>
                    <a:lnTo>
                      <a:pt x="313563" y="145828"/>
                    </a:lnTo>
                    <a:lnTo>
                      <a:pt x="235363" y="145828"/>
                    </a:lnTo>
                    <a:lnTo>
                      <a:pt x="235363" y="1632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26"/>
              <p:cNvSpPr/>
              <p:nvPr/>
            </p:nvSpPr>
            <p:spPr>
              <a:xfrm>
                <a:off x="7425594" y="1639728"/>
                <a:ext cx="353948" cy="180117"/>
              </a:xfrm>
              <a:custGeom>
                <a:avLst/>
                <a:gdLst/>
                <a:ahLst/>
                <a:cxnLst/>
                <a:rect l="l" t="t" r="r" b="b"/>
                <a:pathLst>
                  <a:path w="353948" h="180117" extrusionOk="0">
                    <a:moveTo>
                      <a:pt x="0" y="0"/>
                    </a:moveTo>
                    <a:lnTo>
                      <a:pt x="353949" y="0"/>
                    </a:lnTo>
                    <a:lnTo>
                      <a:pt x="353949" y="180118"/>
                    </a:lnTo>
                    <a:lnTo>
                      <a:pt x="0" y="1801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9" name="Google Shape;839;p26"/>
          <p:cNvGrpSpPr/>
          <p:nvPr/>
        </p:nvGrpSpPr>
        <p:grpSpPr>
          <a:xfrm>
            <a:off x="10414624" y="3390899"/>
            <a:ext cx="1397049" cy="36309"/>
            <a:chOff x="7384446" y="3573113"/>
            <a:chExt cx="952880" cy="24765"/>
          </a:xfrm>
        </p:grpSpPr>
        <p:sp>
          <p:nvSpPr>
            <p:cNvPr id="840" name="Google Shape;840;p26"/>
            <p:cNvSpPr/>
            <p:nvPr/>
          </p:nvSpPr>
          <p:spPr>
            <a:xfrm>
              <a:off x="7396162" y="3585495"/>
              <a:ext cx="929354" cy="9525"/>
            </a:xfrm>
            <a:custGeom>
              <a:avLst/>
              <a:gdLst/>
              <a:ahLst/>
              <a:cxnLst/>
              <a:rect l="l" t="t" r="r" b="b"/>
              <a:pathLst>
                <a:path w="929354" h="9525" extrusionOk="0">
                  <a:moveTo>
                    <a:pt x="929354" y="0"/>
                  </a:move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6"/>
            <p:cNvSpPr/>
            <p:nvPr/>
          </p:nvSpPr>
          <p:spPr>
            <a:xfrm>
              <a:off x="8312562" y="357311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12382" y="0"/>
                  </a:moveTo>
                  <a:cubicBezTo>
                    <a:pt x="19240" y="0"/>
                    <a:pt x="24765" y="5524"/>
                    <a:pt x="24765" y="12382"/>
                  </a:cubicBezTo>
                  <a:cubicBezTo>
                    <a:pt x="24765" y="19240"/>
                    <a:pt x="19240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6"/>
            <p:cNvSpPr/>
            <p:nvPr/>
          </p:nvSpPr>
          <p:spPr>
            <a:xfrm>
              <a:off x="7384446" y="357311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12382" y="0"/>
                  </a:move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0" y="24765"/>
                    <a:pt x="24765" y="19240"/>
                    <a:pt x="24765" y="12382"/>
                  </a:cubicBezTo>
                  <a:cubicBezTo>
                    <a:pt x="24765" y="5524"/>
                    <a:pt x="19240" y="0"/>
                    <a:pt x="123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26"/>
          <p:cNvGrpSpPr/>
          <p:nvPr/>
        </p:nvGrpSpPr>
        <p:grpSpPr>
          <a:xfrm>
            <a:off x="11131388" y="2684513"/>
            <a:ext cx="876857" cy="1142332"/>
            <a:chOff x="-2" y="3134666"/>
            <a:chExt cx="498554" cy="649495"/>
          </a:xfrm>
        </p:grpSpPr>
        <p:grpSp>
          <p:nvGrpSpPr>
            <p:cNvPr id="844" name="Google Shape;844;p26"/>
            <p:cNvGrpSpPr/>
            <p:nvPr/>
          </p:nvGrpSpPr>
          <p:grpSpPr>
            <a:xfrm>
              <a:off x="-2" y="3134666"/>
              <a:ext cx="498554" cy="649495"/>
              <a:chOff x="895350" y="4265199"/>
              <a:chExt cx="598074" cy="779145"/>
            </a:xfrm>
          </p:grpSpPr>
          <p:sp>
            <p:nvSpPr>
              <p:cNvPr id="845" name="Google Shape;845;p26"/>
              <p:cNvSpPr/>
              <p:nvPr/>
            </p:nvSpPr>
            <p:spPr>
              <a:xfrm>
                <a:off x="895350" y="4265199"/>
                <a:ext cx="598074" cy="77914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77914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738092"/>
                    </a:lnTo>
                    <a:cubicBezTo>
                      <a:pt x="598075" y="760765"/>
                      <a:pt x="579695" y="779145"/>
                      <a:pt x="557022" y="779145"/>
                    </a:cubicBezTo>
                    <a:lnTo>
                      <a:pt x="41053" y="779145"/>
                    </a:lnTo>
                    <a:cubicBezTo>
                      <a:pt x="18380" y="779145"/>
                      <a:pt x="0" y="760765"/>
                      <a:pt x="0" y="73809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46" name="Google Shape;846;p26"/>
              <p:cNvGrpSpPr/>
              <p:nvPr/>
            </p:nvGrpSpPr>
            <p:grpSpPr>
              <a:xfrm>
                <a:off x="1284732" y="4296441"/>
                <a:ext cx="164876" cy="41528"/>
                <a:chOff x="1284732" y="4296441"/>
                <a:chExt cx="164876" cy="41528"/>
              </a:xfrm>
            </p:grpSpPr>
            <p:sp>
              <p:nvSpPr>
                <p:cNvPr id="847" name="Google Shape;847;p26"/>
                <p:cNvSpPr/>
                <p:nvPr/>
              </p:nvSpPr>
              <p:spPr>
                <a:xfrm>
                  <a:off x="1408080" y="4296441"/>
                  <a:ext cx="41528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8" extrusionOk="0">
                      <a:moveTo>
                        <a:pt x="41529" y="20764"/>
                      </a:moveTo>
                      <a:cubicBezTo>
                        <a:pt x="41529" y="32290"/>
                        <a:pt x="32194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4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4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8" name="Google Shape;848;p26"/>
                <p:cNvSpPr/>
                <p:nvPr/>
              </p:nvSpPr>
              <p:spPr>
                <a:xfrm>
                  <a:off x="1346358" y="4296441"/>
                  <a:ext cx="41529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8" extrusionOk="0">
                      <a:moveTo>
                        <a:pt x="41529" y="20764"/>
                      </a:moveTo>
                      <a:cubicBezTo>
                        <a:pt x="41529" y="32290"/>
                        <a:pt x="32195" y="41529"/>
                        <a:pt x="20765" y="41529"/>
                      </a:cubicBezTo>
                      <a:cubicBezTo>
                        <a:pt x="9335" y="41529"/>
                        <a:pt x="0" y="32195"/>
                        <a:pt x="0" y="20764"/>
                      </a:cubicBezTo>
                      <a:cubicBezTo>
                        <a:pt x="0" y="9334"/>
                        <a:pt x="9335" y="0"/>
                        <a:pt x="20765" y="0"/>
                      </a:cubicBezTo>
                      <a:cubicBezTo>
                        <a:pt x="32195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9" name="Google Shape;849;p26"/>
                <p:cNvSpPr/>
                <p:nvPr/>
              </p:nvSpPr>
              <p:spPr>
                <a:xfrm>
                  <a:off x="1284732" y="4296441"/>
                  <a:ext cx="41529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8" extrusionOk="0">
                      <a:moveTo>
                        <a:pt x="41529" y="20764"/>
                      </a:moveTo>
                      <a:cubicBezTo>
                        <a:pt x="41529" y="32290"/>
                        <a:pt x="32194" y="41529"/>
                        <a:pt x="20765" y="41529"/>
                      </a:cubicBezTo>
                      <a:cubicBezTo>
                        <a:pt x="9334" y="41529"/>
                        <a:pt x="0" y="32195"/>
                        <a:pt x="0" y="20764"/>
                      </a:cubicBezTo>
                      <a:cubicBezTo>
                        <a:pt x="0" y="9334"/>
                        <a:pt x="9334" y="0"/>
                        <a:pt x="20765" y="0"/>
                      </a:cubicBezTo>
                      <a:cubicBezTo>
                        <a:pt x="32194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50" name="Google Shape;850;p26"/>
            <p:cNvGrpSpPr/>
            <p:nvPr/>
          </p:nvGrpSpPr>
          <p:grpSpPr>
            <a:xfrm>
              <a:off x="59230" y="3269171"/>
              <a:ext cx="382391" cy="400019"/>
              <a:chOff x="966406" y="4426553"/>
              <a:chExt cx="458723" cy="479869"/>
            </a:xfrm>
          </p:grpSpPr>
          <p:sp>
            <p:nvSpPr>
              <p:cNvPr id="851" name="Google Shape;851;p26"/>
              <p:cNvSpPr/>
              <p:nvPr/>
            </p:nvSpPr>
            <p:spPr>
              <a:xfrm>
                <a:off x="966406" y="4697825"/>
                <a:ext cx="456723" cy="208597"/>
              </a:xfrm>
              <a:custGeom>
                <a:avLst/>
                <a:gdLst/>
                <a:ahLst/>
                <a:cxnLst/>
                <a:rect l="l" t="t" r="r" b="b"/>
                <a:pathLst>
                  <a:path w="456723" h="208597" extrusionOk="0">
                    <a:moveTo>
                      <a:pt x="51340" y="93250"/>
                    </a:moveTo>
                    <a:lnTo>
                      <a:pt x="0" y="93250"/>
                    </a:lnTo>
                    <a:lnTo>
                      <a:pt x="0" y="115443"/>
                    </a:lnTo>
                    <a:lnTo>
                      <a:pt x="51340" y="115443"/>
                    </a:lnTo>
                    <a:lnTo>
                      <a:pt x="51340" y="93250"/>
                    </a:lnTo>
                    <a:close/>
                    <a:moveTo>
                      <a:pt x="236601" y="162020"/>
                    </a:moveTo>
                    <a:lnTo>
                      <a:pt x="376904" y="162020"/>
                    </a:lnTo>
                    <a:lnTo>
                      <a:pt x="376904" y="139827"/>
                    </a:lnTo>
                    <a:lnTo>
                      <a:pt x="236601" y="139827"/>
                    </a:lnTo>
                    <a:lnTo>
                      <a:pt x="236601" y="162020"/>
                    </a:lnTo>
                    <a:close/>
                    <a:moveTo>
                      <a:pt x="376809" y="0"/>
                    </a:moveTo>
                    <a:lnTo>
                      <a:pt x="48863" y="0"/>
                    </a:lnTo>
                    <a:lnTo>
                      <a:pt x="48863" y="22193"/>
                    </a:lnTo>
                    <a:lnTo>
                      <a:pt x="376809" y="22193"/>
                    </a:lnTo>
                    <a:lnTo>
                      <a:pt x="376809" y="0"/>
                    </a:lnTo>
                    <a:close/>
                    <a:moveTo>
                      <a:pt x="0" y="208597"/>
                    </a:moveTo>
                    <a:lnTo>
                      <a:pt x="127349" y="208597"/>
                    </a:lnTo>
                    <a:lnTo>
                      <a:pt x="127349" y="186404"/>
                    </a:lnTo>
                    <a:lnTo>
                      <a:pt x="0" y="186404"/>
                    </a:lnTo>
                    <a:lnTo>
                      <a:pt x="0" y="208597"/>
                    </a:lnTo>
                    <a:close/>
                    <a:moveTo>
                      <a:pt x="97917" y="46577"/>
                    </a:moveTo>
                    <a:lnTo>
                      <a:pt x="0" y="46577"/>
                    </a:lnTo>
                    <a:lnTo>
                      <a:pt x="0" y="68771"/>
                    </a:lnTo>
                    <a:lnTo>
                      <a:pt x="97917" y="68771"/>
                    </a:lnTo>
                    <a:lnTo>
                      <a:pt x="97917" y="46577"/>
                    </a:lnTo>
                    <a:close/>
                    <a:moveTo>
                      <a:pt x="67056" y="115348"/>
                    </a:moveTo>
                    <a:lnTo>
                      <a:pt x="265557" y="115348"/>
                    </a:lnTo>
                    <a:lnTo>
                      <a:pt x="265557" y="93154"/>
                    </a:lnTo>
                    <a:lnTo>
                      <a:pt x="67056" y="93154"/>
                    </a:lnTo>
                    <a:lnTo>
                      <a:pt x="67056" y="115348"/>
                    </a:lnTo>
                    <a:close/>
                    <a:moveTo>
                      <a:pt x="210026" y="139732"/>
                    </a:moveTo>
                    <a:lnTo>
                      <a:pt x="0" y="139732"/>
                    </a:lnTo>
                    <a:lnTo>
                      <a:pt x="0" y="161925"/>
                    </a:lnTo>
                    <a:lnTo>
                      <a:pt x="210122" y="161925"/>
                    </a:lnTo>
                    <a:lnTo>
                      <a:pt x="210122" y="139732"/>
                    </a:lnTo>
                    <a:close/>
                    <a:moveTo>
                      <a:pt x="281369" y="115348"/>
                    </a:moveTo>
                    <a:lnTo>
                      <a:pt x="456724" y="115348"/>
                    </a:lnTo>
                    <a:lnTo>
                      <a:pt x="456724" y="93154"/>
                    </a:lnTo>
                    <a:lnTo>
                      <a:pt x="281369" y="93154"/>
                    </a:lnTo>
                    <a:lnTo>
                      <a:pt x="281369" y="115348"/>
                    </a:lnTo>
                    <a:close/>
                    <a:moveTo>
                      <a:pt x="124397" y="68771"/>
                    </a:moveTo>
                    <a:lnTo>
                      <a:pt x="456629" y="68771"/>
                    </a:lnTo>
                    <a:lnTo>
                      <a:pt x="456629" y="46577"/>
                    </a:lnTo>
                    <a:lnTo>
                      <a:pt x="124397" y="46577"/>
                    </a:lnTo>
                    <a:lnTo>
                      <a:pt x="124397" y="68771"/>
                    </a:lnTo>
                    <a:close/>
                    <a:moveTo>
                      <a:pt x="390144" y="0"/>
                    </a:moveTo>
                    <a:lnTo>
                      <a:pt x="390144" y="22193"/>
                    </a:lnTo>
                    <a:lnTo>
                      <a:pt x="456629" y="22193"/>
                    </a:lnTo>
                    <a:lnTo>
                      <a:pt x="456629" y="0"/>
                    </a:lnTo>
                    <a:lnTo>
                      <a:pt x="390144" y="0"/>
                    </a:lnTo>
                    <a:close/>
                    <a:moveTo>
                      <a:pt x="403289" y="162020"/>
                    </a:moveTo>
                    <a:lnTo>
                      <a:pt x="456629" y="162020"/>
                    </a:lnTo>
                    <a:lnTo>
                      <a:pt x="456629" y="139827"/>
                    </a:lnTo>
                    <a:lnTo>
                      <a:pt x="403289" y="139827"/>
                    </a:lnTo>
                    <a:lnTo>
                      <a:pt x="403289" y="162020"/>
                    </a:lnTo>
                    <a:close/>
                    <a:moveTo>
                      <a:pt x="153734" y="208597"/>
                    </a:moveTo>
                    <a:lnTo>
                      <a:pt x="284893" y="208597"/>
                    </a:lnTo>
                    <a:lnTo>
                      <a:pt x="284893" y="186404"/>
                    </a:lnTo>
                    <a:lnTo>
                      <a:pt x="153734" y="186404"/>
                    </a:lnTo>
                    <a:lnTo>
                      <a:pt x="153734" y="208597"/>
                    </a:lnTo>
                    <a:close/>
                    <a:moveTo>
                      <a:pt x="300704" y="208597"/>
                    </a:moveTo>
                    <a:lnTo>
                      <a:pt x="400622" y="208597"/>
                    </a:lnTo>
                    <a:lnTo>
                      <a:pt x="400622" y="186404"/>
                    </a:lnTo>
                    <a:lnTo>
                      <a:pt x="300704" y="186404"/>
                    </a:lnTo>
                    <a:lnTo>
                      <a:pt x="300704" y="20859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26"/>
              <p:cNvSpPr/>
              <p:nvPr/>
            </p:nvSpPr>
            <p:spPr>
              <a:xfrm>
                <a:off x="972883" y="4426553"/>
                <a:ext cx="452246" cy="230219"/>
              </a:xfrm>
              <a:custGeom>
                <a:avLst/>
                <a:gdLst/>
                <a:ahLst/>
                <a:cxnLst/>
                <a:rect l="l" t="t" r="r" b="b"/>
                <a:pathLst>
                  <a:path w="452246" h="230219" extrusionOk="0">
                    <a:moveTo>
                      <a:pt x="0" y="0"/>
                    </a:moveTo>
                    <a:lnTo>
                      <a:pt x="452247" y="0"/>
                    </a:lnTo>
                    <a:lnTo>
                      <a:pt x="452247" y="230219"/>
                    </a:lnTo>
                    <a:lnTo>
                      <a:pt x="0" y="23021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53" name="Google Shape;853;p26"/>
          <p:cNvGrpSpPr/>
          <p:nvPr/>
        </p:nvGrpSpPr>
        <p:grpSpPr>
          <a:xfrm>
            <a:off x="6886890" y="3934501"/>
            <a:ext cx="860797" cy="1555695"/>
            <a:chOff x="5165167" y="2950875"/>
            <a:chExt cx="645598" cy="1166771"/>
          </a:xfrm>
        </p:grpSpPr>
        <p:grpSp>
          <p:nvGrpSpPr>
            <p:cNvPr id="854" name="Google Shape;854;p26"/>
            <p:cNvGrpSpPr/>
            <p:nvPr/>
          </p:nvGrpSpPr>
          <p:grpSpPr>
            <a:xfrm>
              <a:off x="5165167" y="2950875"/>
              <a:ext cx="645598" cy="1166771"/>
              <a:chOff x="1024660" y="3708890"/>
              <a:chExt cx="489423" cy="884520"/>
            </a:xfrm>
          </p:grpSpPr>
          <p:grpSp>
            <p:nvGrpSpPr>
              <p:cNvPr id="855" name="Google Shape;855;p26"/>
              <p:cNvGrpSpPr/>
              <p:nvPr/>
            </p:nvGrpSpPr>
            <p:grpSpPr>
              <a:xfrm>
                <a:off x="1024660" y="3708890"/>
                <a:ext cx="489423" cy="884520"/>
                <a:chOff x="2124551" y="4954047"/>
                <a:chExt cx="587120" cy="1061085"/>
              </a:xfrm>
            </p:grpSpPr>
            <p:sp>
              <p:nvSpPr>
                <p:cNvPr id="856" name="Google Shape;856;p26"/>
                <p:cNvSpPr/>
                <p:nvPr/>
              </p:nvSpPr>
              <p:spPr>
                <a:xfrm>
                  <a:off x="2124551" y="4954047"/>
                  <a:ext cx="587120" cy="1061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120" h="1061085" extrusionOk="0">
                      <a:moveTo>
                        <a:pt x="91440" y="0"/>
                      </a:moveTo>
                      <a:lnTo>
                        <a:pt x="495681" y="0"/>
                      </a:lnTo>
                      <a:cubicBezTo>
                        <a:pt x="546163" y="0"/>
                        <a:pt x="587121" y="40958"/>
                        <a:pt x="587121" y="91440"/>
                      </a:cubicBezTo>
                      <a:lnTo>
                        <a:pt x="587121" y="969645"/>
                      </a:lnTo>
                      <a:cubicBezTo>
                        <a:pt x="587121" y="1020128"/>
                        <a:pt x="546163" y="1061085"/>
                        <a:pt x="495681" y="1061085"/>
                      </a:cubicBezTo>
                      <a:lnTo>
                        <a:pt x="91440" y="1061085"/>
                      </a:lnTo>
                      <a:cubicBezTo>
                        <a:pt x="40958" y="1061085"/>
                        <a:pt x="0" y="1020128"/>
                        <a:pt x="0" y="969645"/>
                      </a:cubicBezTo>
                      <a:lnTo>
                        <a:pt x="0" y="91440"/>
                      </a:lnTo>
                      <a:cubicBezTo>
                        <a:pt x="0" y="40958"/>
                        <a:pt x="40958" y="0"/>
                        <a:pt x="914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7" name="Google Shape;857;p26"/>
                <p:cNvSpPr/>
                <p:nvPr/>
              </p:nvSpPr>
              <p:spPr>
                <a:xfrm>
                  <a:off x="2339530" y="4987099"/>
                  <a:ext cx="157162" cy="25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25527" extrusionOk="0">
                      <a:moveTo>
                        <a:pt x="144399" y="25527"/>
                      </a:moveTo>
                      <a:lnTo>
                        <a:pt x="12764" y="25527"/>
                      </a:lnTo>
                      <a:cubicBezTo>
                        <a:pt x="5715" y="25527"/>
                        <a:pt x="0" y="19812"/>
                        <a:pt x="0" y="12764"/>
                      </a:cubicBezTo>
                      <a:lnTo>
                        <a:pt x="0" y="12764"/>
                      </a:lnTo>
                      <a:cubicBezTo>
                        <a:pt x="0" y="5715"/>
                        <a:pt x="5715" y="0"/>
                        <a:pt x="12764" y="0"/>
                      </a:cubicBezTo>
                      <a:lnTo>
                        <a:pt x="144399" y="0"/>
                      </a:lnTo>
                      <a:cubicBezTo>
                        <a:pt x="151448" y="0"/>
                        <a:pt x="157163" y="5715"/>
                        <a:pt x="157163" y="12764"/>
                      </a:cubicBezTo>
                      <a:lnTo>
                        <a:pt x="157163" y="12764"/>
                      </a:lnTo>
                      <a:cubicBezTo>
                        <a:pt x="157163" y="19812"/>
                        <a:pt x="151448" y="25527"/>
                        <a:pt x="144399" y="2552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58" name="Google Shape;858;p26"/>
              <p:cNvSpPr/>
              <p:nvPr/>
            </p:nvSpPr>
            <p:spPr>
              <a:xfrm>
                <a:off x="1059199" y="3818860"/>
                <a:ext cx="419712" cy="647607"/>
              </a:xfrm>
              <a:custGeom>
                <a:avLst/>
                <a:gdLst/>
                <a:ahLst/>
                <a:cxnLst/>
                <a:rect l="l" t="t" r="r" b="b"/>
                <a:pathLst>
                  <a:path w="504158" h="777906" extrusionOk="0">
                    <a:moveTo>
                      <a:pt x="0" y="0"/>
                    </a:moveTo>
                    <a:lnTo>
                      <a:pt x="504158" y="0"/>
                    </a:lnTo>
                    <a:lnTo>
                      <a:pt x="504158" y="777907"/>
                    </a:lnTo>
                    <a:lnTo>
                      <a:pt x="0" y="77790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59" name="Google Shape;859;p26"/>
              <p:cNvGrpSpPr/>
              <p:nvPr/>
            </p:nvGrpSpPr>
            <p:grpSpPr>
              <a:xfrm>
                <a:off x="1108189" y="4182116"/>
                <a:ext cx="322524" cy="131011"/>
                <a:chOff x="2224754" y="5521737"/>
                <a:chExt cx="386905" cy="157163"/>
              </a:xfrm>
            </p:grpSpPr>
            <p:grpSp>
              <p:nvGrpSpPr>
                <p:cNvPr id="860" name="Google Shape;860;p26"/>
                <p:cNvGrpSpPr/>
                <p:nvPr/>
              </p:nvGrpSpPr>
              <p:grpSpPr>
                <a:xfrm>
                  <a:off x="2224754" y="5521737"/>
                  <a:ext cx="386905" cy="157163"/>
                  <a:chOff x="2224754" y="5521737"/>
                  <a:chExt cx="386905" cy="157163"/>
                </a:xfrm>
              </p:grpSpPr>
              <p:grpSp>
                <p:nvGrpSpPr>
                  <p:cNvPr id="861" name="Google Shape;861;p26"/>
                  <p:cNvGrpSpPr/>
                  <p:nvPr/>
                </p:nvGrpSpPr>
                <p:grpSpPr>
                  <a:xfrm>
                    <a:off x="2224754" y="5521737"/>
                    <a:ext cx="386905" cy="65532"/>
                    <a:chOff x="2224754" y="5521737"/>
                    <a:chExt cx="386905" cy="65532"/>
                  </a:xfrm>
                </p:grpSpPr>
                <p:sp>
                  <p:nvSpPr>
                    <p:cNvPr id="862" name="Google Shape;862;p26"/>
                    <p:cNvSpPr/>
                    <p:nvPr/>
                  </p:nvSpPr>
                  <p:spPr>
                    <a:xfrm>
                      <a:off x="2224754" y="5521737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63" name="Google Shape;863;p26"/>
                    <p:cNvSpPr/>
                    <p:nvPr/>
                  </p:nvSpPr>
                  <p:spPr>
                    <a:xfrm>
                      <a:off x="2237422" y="5534405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864" name="Google Shape;864;p26"/>
                  <p:cNvGrpSpPr/>
                  <p:nvPr/>
                </p:nvGrpSpPr>
                <p:grpSpPr>
                  <a:xfrm>
                    <a:off x="2224754" y="5613368"/>
                    <a:ext cx="386905" cy="65532"/>
                    <a:chOff x="2224754" y="5613368"/>
                    <a:chExt cx="386905" cy="65532"/>
                  </a:xfrm>
                </p:grpSpPr>
                <p:sp>
                  <p:nvSpPr>
                    <p:cNvPr id="865" name="Google Shape;865;p26"/>
                    <p:cNvSpPr/>
                    <p:nvPr/>
                  </p:nvSpPr>
                  <p:spPr>
                    <a:xfrm>
                      <a:off x="2224754" y="5613368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66" name="Google Shape;866;p26"/>
                    <p:cNvSpPr/>
                    <p:nvPr/>
                  </p:nvSpPr>
                  <p:spPr>
                    <a:xfrm>
                      <a:off x="2237422" y="5626036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867" name="Google Shape;867;p26"/>
                <p:cNvGrpSpPr/>
                <p:nvPr/>
              </p:nvGrpSpPr>
              <p:grpSpPr>
                <a:xfrm>
                  <a:off x="2336863" y="5554217"/>
                  <a:ext cx="177355" cy="15050"/>
                  <a:chOff x="2336863" y="5554217"/>
                  <a:chExt cx="177355" cy="15050"/>
                </a:xfrm>
              </p:grpSpPr>
              <p:sp>
                <p:nvSpPr>
                  <p:cNvPr id="868" name="Google Shape;868;p26"/>
                  <p:cNvSpPr/>
                  <p:nvPr/>
                </p:nvSpPr>
                <p:spPr>
                  <a:xfrm>
                    <a:off x="233686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1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9" name="Google Shape;869;p26"/>
                  <p:cNvSpPr/>
                  <p:nvPr/>
                </p:nvSpPr>
                <p:spPr>
                  <a:xfrm>
                    <a:off x="2377440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0" name="Google Shape;870;p26"/>
                  <p:cNvSpPr/>
                  <p:nvPr/>
                </p:nvSpPr>
                <p:spPr>
                  <a:xfrm>
                    <a:off x="2418016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1" name="Google Shape;871;p26"/>
                  <p:cNvSpPr/>
                  <p:nvPr/>
                </p:nvSpPr>
                <p:spPr>
                  <a:xfrm>
                    <a:off x="245859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0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2" name="Google Shape;872;p26"/>
                  <p:cNvSpPr/>
                  <p:nvPr/>
                </p:nvSpPr>
                <p:spPr>
                  <a:xfrm>
                    <a:off x="2499169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73" name="Google Shape;873;p26"/>
                <p:cNvGrpSpPr/>
                <p:nvPr/>
              </p:nvGrpSpPr>
              <p:grpSpPr>
                <a:xfrm>
                  <a:off x="2336863" y="5641848"/>
                  <a:ext cx="177355" cy="15049"/>
                  <a:chOff x="2336863" y="5641848"/>
                  <a:chExt cx="177355" cy="15049"/>
                </a:xfrm>
              </p:grpSpPr>
              <p:sp>
                <p:nvSpPr>
                  <p:cNvPr id="874" name="Google Shape;874;p26"/>
                  <p:cNvSpPr/>
                  <p:nvPr/>
                </p:nvSpPr>
                <p:spPr>
                  <a:xfrm>
                    <a:off x="2336863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5" name="Google Shape;875;p26"/>
                  <p:cNvSpPr/>
                  <p:nvPr/>
                </p:nvSpPr>
                <p:spPr>
                  <a:xfrm>
                    <a:off x="2377440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6" name="Google Shape;876;p26"/>
                  <p:cNvSpPr/>
                  <p:nvPr/>
                </p:nvSpPr>
                <p:spPr>
                  <a:xfrm>
                    <a:off x="2418016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7" name="Google Shape;877;p26"/>
                  <p:cNvSpPr/>
                  <p:nvPr/>
                </p:nvSpPr>
                <p:spPr>
                  <a:xfrm>
                    <a:off x="2458592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8" name="Google Shape;878;p26"/>
                  <p:cNvSpPr/>
                  <p:nvPr/>
                </p:nvSpPr>
                <p:spPr>
                  <a:xfrm>
                    <a:off x="2499169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79" name="Google Shape;879;p26"/>
              <p:cNvGrpSpPr/>
              <p:nvPr/>
            </p:nvGrpSpPr>
            <p:grpSpPr>
              <a:xfrm>
                <a:off x="1161625" y="3903897"/>
                <a:ext cx="215413" cy="215333"/>
                <a:chOff x="2288857" y="5187981"/>
                <a:chExt cx="258413" cy="258317"/>
              </a:xfrm>
            </p:grpSpPr>
            <p:sp>
              <p:nvSpPr>
                <p:cNvPr id="880" name="Google Shape;880;p26"/>
                <p:cNvSpPr/>
                <p:nvPr/>
              </p:nvSpPr>
              <p:spPr>
                <a:xfrm>
                  <a:off x="2288857" y="5187981"/>
                  <a:ext cx="258413" cy="258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13" h="258317" extrusionOk="0">
                      <a:moveTo>
                        <a:pt x="258413" y="129159"/>
                      </a:moveTo>
                      <a:cubicBezTo>
                        <a:pt x="258413" y="159544"/>
                        <a:pt x="247936" y="187452"/>
                        <a:pt x="230410" y="209454"/>
                      </a:cubicBezTo>
                      <a:cubicBezTo>
                        <a:pt x="206692" y="239268"/>
                        <a:pt x="170212" y="258318"/>
                        <a:pt x="129159" y="258318"/>
                      </a:cubicBezTo>
                      <a:cubicBezTo>
                        <a:pt x="88106" y="258318"/>
                        <a:pt x="51625" y="239268"/>
                        <a:pt x="28004" y="209454"/>
                      </a:cubicBezTo>
                      <a:cubicBezTo>
                        <a:pt x="27337" y="208597"/>
                        <a:pt x="26670" y="207740"/>
                        <a:pt x="26003" y="206788"/>
                      </a:cubicBezTo>
                      <a:cubicBezTo>
                        <a:pt x="9716" y="185166"/>
                        <a:pt x="0" y="158305"/>
                        <a:pt x="0" y="129159"/>
                      </a:cubicBezTo>
                      <a:cubicBezTo>
                        <a:pt x="0" y="57817"/>
                        <a:pt x="57817" y="0"/>
                        <a:pt x="129159" y="0"/>
                      </a:cubicBezTo>
                      <a:cubicBezTo>
                        <a:pt x="176784" y="0"/>
                        <a:pt x="218313" y="25717"/>
                        <a:pt x="240697" y="64008"/>
                      </a:cubicBezTo>
                      <a:cubicBezTo>
                        <a:pt x="251936" y="83153"/>
                        <a:pt x="258318" y="105442"/>
                        <a:pt x="258318" y="129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1" name="Google Shape;881;p26"/>
                <p:cNvSpPr/>
                <p:nvPr/>
              </p:nvSpPr>
              <p:spPr>
                <a:xfrm>
                  <a:off x="2316956" y="5234082"/>
                  <a:ext cx="202501" cy="212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212216" extrusionOk="0">
                      <a:moveTo>
                        <a:pt x="202406" y="163353"/>
                      </a:moveTo>
                      <a:cubicBezTo>
                        <a:pt x="178689" y="193167"/>
                        <a:pt x="142208" y="212217"/>
                        <a:pt x="101155" y="212217"/>
                      </a:cubicBezTo>
                      <a:cubicBezTo>
                        <a:pt x="60103" y="212217"/>
                        <a:pt x="23622" y="193167"/>
                        <a:pt x="0" y="163353"/>
                      </a:cubicBezTo>
                      <a:cubicBezTo>
                        <a:pt x="9525" y="122682"/>
                        <a:pt x="42958" y="91249"/>
                        <a:pt x="84677" y="84582"/>
                      </a:cubicBezTo>
                      <a:cubicBezTo>
                        <a:pt x="68675" y="78010"/>
                        <a:pt x="57341" y="62293"/>
                        <a:pt x="57341" y="43910"/>
                      </a:cubicBezTo>
                      <a:cubicBezTo>
                        <a:pt x="57341" y="19717"/>
                        <a:pt x="76962" y="0"/>
                        <a:pt x="101251" y="0"/>
                      </a:cubicBezTo>
                      <a:cubicBezTo>
                        <a:pt x="125539" y="0"/>
                        <a:pt x="145161" y="19717"/>
                        <a:pt x="145161" y="43910"/>
                      </a:cubicBezTo>
                      <a:cubicBezTo>
                        <a:pt x="145161" y="62293"/>
                        <a:pt x="133826" y="78010"/>
                        <a:pt x="117824" y="84582"/>
                      </a:cubicBezTo>
                      <a:cubicBezTo>
                        <a:pt x="159544" y="91249"/>
                        <a:pt x="192976" y="122682"/>
                        <a:pt x="202501" y="16335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82" name="Google Shape;882;p26"/>
            <p:cNvSpPr/>
            <p:nvPr/>
          </p:nvSpPr>
          <p:spPr>
            <a:xfrm>
              <a:off x="5401558" y="4012919"/>
              <a:ext cx="172878" cy="28080"/>
            </a:xfrm>
            <a:custGeom>
              <a:avLst/>
              <a:gdLst/>
              <a:ahLst/>
              <a:cxnLst/>
              <a:rect l="l" t="t" r="r" b="b"/>
              <a:pathLst>
                <a:path w="157162" h="25527" extrusionOk="0">
                  <a:moveTo>
                    <a:pt x="144399" y="25527"/>
                  </a:moveTo>
                  <a:lnTo>
                    <a:pt x="12764" y="25527"/>
                  </a:lnTo>
                  <a:cubicBezTo>
                    <a:pt x="5715" y="25527"/>
                    <a:pt x="0" y="19812"/>
                    <a:pt x="0" y="12764"/>
                  </a:cubicBezTo>
                  <a:lnTo>
                    <a:pt x="0" y="12764"/>
                  </a:lnTo>
                  <a:cubicBezTo>
                    <a:pt x="0" y="5715"/>
                    <a:pt x="5715" y="0"/>
                    <a:pt x="12764" y="0"/>
                  </a:cubicBezTo>
                  <a:lnTo>
                    <a:pt x="144399" y="0"/>
                  </a:lnTo>
                  <a:cubicBezTo>
                    <a:pt x="151448" y="0"/>
                    <a:pt x="157163" y="5715"/>
                    <a:pt x="157163" y="12764"/>
                  </a:cubicBezTo>
                  <a:lnTo>
                    <a:pt x="157163" y="12764"/>
                  </a:lnTo>
                  <a:cubicBezTo>
                    <a:pt x="157163" y="19812"/>
                    <a:pt x="151448" y="25527"/>
                    <a:pt x="144399" y="255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360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 err="1"/>
              <a:t>App.xaml.cs</a:t>
            </a:r>
            <a:endParaRPr lang="ru-RU" sz="320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Создаваемое подключение будет общим для всего приложения, поэтому изменим файл </a:t>
            </a:r>
            <a:r>
              <a:rPr lang="ru-RU" sz="2400" b="1" dirty="0" err="1"/>
              <a:t>App.xaml.cs</a:t>
            </a:r>
            <a:r>
              <a:rPr lang="ru-RU" sz="2400" dirty="0"/>
              <a:t> следующим образом: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48160"/>
          <a:stretch/>
        </p:blipFill>
        <p:spPr>
          <a:xfrm>
            <a:off x="230412" y="2468301"/>
            <a:ext cx="7707169" cy="3189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51629" r="49776"/>
          <a:stretch/>
        </p:blipFill>
        <p:spPr>
          <a:xfrm>
            <a:off x="8111011" y="2595623"/>
            <a:ext cx="3789806" cy="29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5522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/>
              <a:t>MainPage.xaml</a:t>
            </a:r>
            <a:endParaRPr lang="ru-RU" sz="320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Теперь на главной странице </a:t>
            </a:r>
            <a:r>
              <a:rPr lang="ru-RU" sz="2400" dirty="0" err="1"/>
              <a:t>MainPage.xaml</a:t>
            </a:r>
            <a:r>
              <a:rPr lang="ru-RU" sz="2400" dirty="0"/>
              <a:t> следующий код:</a:t>
            </a:r>
            <a:endParaRPr lang="ru-RU" sz="21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03768" y="2144387"/>
            <a:ext cx="8368496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x:Name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="friendsList"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ItemsSource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="{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Binding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ItemSelected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OnItemSelected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ListView.ItemTemplate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DataTemplate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ViewCell.View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Orientation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Horizontal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Label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="{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Binding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FontSize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Medium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ViewCell.View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DataTemplate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ListView.ItemTemplate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Button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="Добавить"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Clicked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CreateFriend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80161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/>
              <a:t>MainPage.xaml</a:t>
            </a:r>
            <a:endParaRPr lang="ru-RU" sz="320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Теперь на главной странице </a:t>
            </a:r>
            <a:r>
              <a:rPr lang="ru-RU" sz="2400" dirty="0" err="1"/>
              <a:t>MainPage.xaml</a:t>
            </a:r>
            <a:r>
              <a:rPr lang="ru-RU" sz="2400" dirty="0"/>
              <a:t> следующий код:</a:t>
            </a:r>
            <a:endParaRPr lang="ru-RU" sz="21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203768" y="2144387"/>
            <a:ext cx="8368496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x:Name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="friendsList"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ItemsSource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="{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Binding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ItemSelected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OnItemSelected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ListView.ItemTemplate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DataTemplate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ViewCell.View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Orientation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Horizontal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Label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="{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Binding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FontSize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Medium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ViewCell.View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ViewCell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DataTemplate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ListView.ItemTemplate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ListView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Button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="Добавить"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Clicked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CreateFriend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85762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b="0" dirty="0" smtClean="0"/>
              <a:t>Изменим </a:t>
            </a:r>
            <a:r>
              <a:rPr lang="ru-RU" sz="3200" b="0" dirty="0"/>
              <a:t>файл кода </a:t>
            </a:r>
            <a:r>
              <a:rPr lang="en-US" sz="3200" dirty="0" err="1"/>
              <a:t>MainPage.xaml.cs</a:t>
            </a:r>
            <a:r>
              <a:rPr lang="en-US" sz="3200" b="0" dirty="0"/>
              <a:t>:</a:t>
            </a:r>
            <a:br>
              <a:rPr lang="en-US" sz="3200" b="0" dirty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69043" y="1243017"/>
            <a:ext cx="8774710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protected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override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void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OnAppearing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{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friendsList.ItemsSource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App.Database.GetItems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base.OnAppearing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}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// обработка нажатия элемента в списке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private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async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void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OnItemSelected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object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sender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,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SelectedItemChangedEventArgs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e)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{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selectedFriend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(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)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e.SelectedItem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new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friendPage.BindingContext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selectedFriend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await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Navigation.PushAsync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);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}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// обработка нажатия кнопки добавления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private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async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void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CreateFriend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object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sender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,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EventArgs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e)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{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new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new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friendPage.BindingContext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await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Navigation.PushAsync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</a:t>
            </a:r>
            <a:r>
              <a:rPr kumimoji="0" lang="ru-RU" altLang="ru-RU" sz="1600" b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friendPage</a:t>
            </a: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);</a:t>
            </a:r>
            <a:endParaRPr kumimoji="0" lang="ru-RU" alt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}</a:t>
            </a:r>
            <a:endParaRPr kumimoji="0" lang="ru-RU" altLang="ru-RU" sz="3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125745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b="0" dirty="0" smtClean="0"/>
              <a:t>	Теперь </a:t>
            </a:r>
            <a:r>
              <a:rPr lang="ru-RU" sz="3200" b="0" dirty="0"/>
              <a:t>добавим </a:t>
            </a:r>
            <a:r>
              <a:rPr lang="ru-RU" sz="3200" b="0" dirty="0" smtClean="0"/>
              <a:t>страницу</a:t>
            </a:r>
            <a:r>
              <a:rPr lang="ru-RU" sz="3200" b="0" dirty="0"/>
              <a:t> </a:t>
            </a:r>
            <a:r>
              <a:rPr lang="ru-RU" sz="3200" dirty="0" err="1"/>
              <a:t>FriendPage</a:t>
            </a:r>
            <a:endParaRPr lang="ru-RU" sz="3200" dirty="0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365812" y="1356967"/>
            <a:ext cx="7258205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&lt;?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xml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version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="1.0"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encoding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="utf-8"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?&gt;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ContentPage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xmlns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  <a:hlinkClick r:id="rId3"/>
              </a:rPr>
              <a:t>http://xamarin.com/schemas/2014/forms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xmlns:x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  <a:hlinkClick r:id="rId4"/>
              </a:rPr>
              <a:t>http://schemas.microsoft.com/winfx/2009/xaml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x:Class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="HelloApp.FriendPage"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Title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="Информация о друге"&gt;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Label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="Имя"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Entry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="{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Binding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Label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Email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Entry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="{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Binding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Email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Label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="Телефон"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Entry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="{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Binding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Phone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Orientation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Horizontal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Button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="Сохранить"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Clicked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SaveFriend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Button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="Удалить"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Clicked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DeleteFriend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&lt;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Button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="Отмена"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var(--code-font-family)"/>
              </a:rPr>
              <a:t>Clicked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="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Cancel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/&gt;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StackLayout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&lt;/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ContentPage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&gt;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79523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b="0" dirty="0" smtClean="0"/>
              <a:t>	А </a:t>
            </a:r>
            <a:r>
              <a:rPr lang="ru-RU" sz="2400" b="0" dirty="0"/>
              <a:t>в файле связанного кода </a:t>
            </a:r>
            <a:r>
              <a:rPr lang="ru-RU" sz="2400" dirty="0" err="1"/>
              <a:t>FriendPage.xaml.cs</a:t>
            </a:r>
            <a:r>
              <a:rPr lang="ru-RU" sz="2400" b="0" dirty="0"/>
              <a:t> добавим обработчики нажатия кнопок: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38631"/>
          <a:stretch/>
        </p:blipFill>
        <p:spPr>
          <a:xfrm>
            <a:off x="752354" y="1597848"/>
            <a:ext cx="5486400" cy="4287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61121"/>
          <a:stretch/>
        </p:blipFill>
        <p:spPr>
          <a:xfrm>
            <a:off x="6385368" y="2289571"/>
            <a:ext cx="5498366" cy="272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49827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2400" dirty="0"/>
              <a:t>В итоге </a:t>
            </a:r>
            <a:r>
              <a:rPr lang="ru-RU" sz="2400" dirty="0" smtClean="0"/>
              <a:t>проект </a:t>
            </a:r>
            <a:r>
              <a:rPr lang="ru-RU" sz="2400" dirty="0"/>
              <a:t>будет выглядеть следующим </a:t>
            </a:r>
            <a:r>
              <a:rPr lang="ru-RU" sz="2400" dirty="0" smtClean="0"/>
              <a:t>образом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82" y="1495860"/>
            <a:ext cx="3631797" cy="43302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414" y="1356965"/>
            <a:ext cx="2903171" cy="5161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207" y="1356966"/>
            <a:ext cx="2903170" cy="516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8800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 smtClean="0"/>
              <a:t>Realm</a:t>
            </a:r>
            <a:r>
              <a:rPr lang="ru-RU" dirty="0" smtClean="0"/>
              <a:t>. Установка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700" b="1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	</a:t>
            </a:r>
            <a:r>
              <a:rPr lang="ru-RU" sz="1700" b="1" kern="0" dirty="0" err="1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7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ru-RU" sz="17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представляет локальную базу данных на подобие </a:t>
            </a:r>
            <a:r>
              <a:rPr lang="ru-RU" sz="17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r>
              <a:rPr lang="ru-RU" sz="17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, предназначенную прежде всего для мобильных платформ (хотя </a:t>
            </a:r>
            <a:r>
              <a:rPr lang="ru-RU" sz="17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7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также работает и на </a:t>
            </a:r>
            <a:r>
              <a:rPr lang="ru-RU" sz="17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декстопах</a:t>
            </a:r>
            <a:r>
              <a:rPr lang="ru-RU" sz="17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). Официальный сайт компании https://realm.io/. Рассмотрим, как использовать </a:t>
            </a:r>
            <a:r>
              <a:rPr lang="ru-RU" sz="17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7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в связке с </a:t>
            </a:r>
            <a:r>
              <a:rPr lang="ru-RU" sz="1700" kern="0" dirty="0" err="1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Xamarin</a:t>
            </a:r>
            <a:r>
              <a:rPr lang="ru-RU" sz="17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ru-RU" sz="1700" b="1" i="1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Прежде </a:t>
            </a:r>
            <a:r>
              <a:rPr lang="ru-RU" sz="1700" b="1" i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всего установим пакет </a:t>
            </a:r>
            <a:r>
              <a:rPr lang="ru-RU" sz="1700" b="1" i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700" b="1" i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через </a:t>
            </a:r>
            <a:r>
              <a:rPr lang="ru-RU" sz="1700" b="1" i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Nuget</a:t>
            </a:r>
            <a:r>
              <a:rPr lang="ru-RU" sz="1700" b="1" i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во все проекты решения: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7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158" y="2664258"/>
            <a:ext cx="6278722" cy="401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73816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 smtClean="0"/>
              <a:t>Realm</a:t>
            </a:r>
            <a:r>
              <a:rPr lang="ru-RU" dirty="0" smtClean="0"/>
              <a:t>. Установка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600" b="1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	</a:t>
            </a:r>
            <a:r>
              <a:rPr lang="ru-RU" sz="1600" b="1" kern="0" dirty="0" err="1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6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представляет локальную базу данных на подобие </a:t>
            </a:r>
            <a:r>
              <a:rPr lang="ru-RU" sz="16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, предназначенную прежде всего для мобильных платформ (хотя </a:t>
            </a:r>
            <a:r>
              <a:rPr lang="ru-RU" sz="16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также работает и на </a:t>
            </a:r>
            <a:r>
              <a:rPr lang="ru-RU" sz="16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декстопах</a:t>
            </a: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). Официальный сайт компании https://realm.io/. Рассмотрим, как использовать </a:t>
            </a:r>
            <a:r>
              <a:rPr lang="ru-RU" sz="16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в связке с </a:t>
            </a:r>
            <a:r>
              <a:rPr lang="ru-RU" sz="16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Xamarin</a:t>
            </a:r>
            <a:r>
              <a:rPr lang="ru-RU" sz="16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ru-RU" sz="16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Прежде всего установим пакет </a:t>
            </a:r>
            <a:r>
              <a:rPr lang="ru-RU" sz="16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Realm</a:t>
            </a: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через </a:t>
            </a:r>
            <a:r>
              <a:rPr lang="ru-RU" sz="16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Nuget</a:t>
            </a:r>
            <a:r>
              <a:rPr lang="ru-RU" sz="16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во все проекты решения: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6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2661602"/>
            <a:ext cx="773430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0504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28"/>
          <p:cNvSpPr txBox="1">
            <a:spLocks noGrp="1"/>
          </p:cNvSpPr>
          <p:nvPr>
            <p:ph type="title"/>
          </p:nvPr>
        </p:nvSpPr>
        <p:spPr>
          <a:xfrm>
            <a:off x="1178560" y="43080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dirty="0"/>
              <a:t>Определение модели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97120" y="1275687"/>
            <a:ext cx="1020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Вначале определим модель данных, с которым будем работать. Добавим в главный проект класс </a:t>
            </a:r>
            <a:r>
              <a:rPr lang="ru-RU" b="1" dirty="0" err="1">
                <a:solidFill>
                  <a:srgbClr val="000000"/>
                </a:solidFill>
                <a:latin typeface="-apple-system"/>
              </a:rPr>
              <a:t>Friend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: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78560" y="5046405"/>
            <a:ext cx="1053592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kern="0" dirty="0" smtClean="0">
                <a:solidFill>
                  <a:srgbClr val="35363B"/>
                </a:solidFill>
                <a:latin typeface="Lato"/>
                <a:ea typeface="Lato"/>
                <a:cs typeface="Lato"/>
              </a:rPr>
              <a:t>	</a:t>
            </a:r>
            <a:r>
              <a:rPr lang="ru-RU" sz="1400" kern="0" dirty="0" smtClean="0">
                <a:solidFill>
                  <a:srgbClr val="35363B"/>
                </a:solidFill>
                <a:latin typeface="Lato"/>
                <a:ea typeface="Lato"/>
                <a:cs typeface="Lato"/>
              </a:rPr>
              <a:t>Сущности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, которые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храняться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 в базе данных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Realm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, должны представлять класс 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RealmObject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. Поэтому класс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Friend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 наследуется от класса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RealmObject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.</a:t>
            </a:r>
          </a:p>
          <a:p>
            <a:r>
              <a:rPr lang="en-US" sz="1400" kern="0" dirty="0" smtClean="0">
                <a:solidFill>
                  <a:srgbClr val="35363B"/>
                </a:solidFill>
                <a:latin typeface="Lato"/>
                <a:ea typeface="Lato"/>
                <a:cs typeface="Lato"/>
              </a:rPr>
              <a:t>	</a:t>
            </a:r>
            <a:r>
              <a:rPr lang="ru-RU" sz="1400" kern="0" dirty="0" smtClean="0">
                <a:solidFill>
                  <a:srgbClr val="35363B"/>
                </a:solidFill>
                <a:latin typeface="Lato"/>
                <a:ea typeface="Lato"/>
                <a:cs typeface="Lato"/>
              </a:rPr>
              <a:t>По 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умолчанию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Realm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 никак не устанавливает первичные ключи. Чтобы отметить свойство как первичный ключ, к нему применяется атрибут 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Id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. Стоит отметить, что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Realm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 сам не устанавливает значение первичного ключа вне зависимости от того, какой тип это свойство представляет. То есть если свойство первичного ключа представляет тип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int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, то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автоинкремента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 значения свойства при добавлении нового объекта не будет. Нам самим потребуется перед добавлением объекта в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бд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 присваивать этому </a:t>
            </a:r>
            <a:r>
              <a:rPr lang="ru-RU" sz="1400" kern="0" dirty="0" err="1">
                <a:solidFill>
                  <a:srgbClr val="35363B"/>
                </a:solidFill>
                <a:latin typeface="Lato"/>
                <a:ea typeface="Lato"/>
                <a:cs typeface="Lato"/>
              </a:rPr>
              <a:t>свойтву</a:t>
            </a:r>
            <a:r>
              <a:rPr lang="ru-RU" sz="1400" kern="0" dirty="0">
                <a:solidFill>
                  <a:srgbClr val="35363B"/>
                </a:solidFill>
                <a:latin typeface="Lato"/>
                <a:ea typeface="Lato"/>
                <a:cs typeface="Lato"/>
              </a:rPr>
              <a:t> значение.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5833" t="8000" r="70334" b="50222"/>
          <a:stretch/>
        </p:blipFill>
        <p:spPr>
          <a:xfrm>
            <a:off x="1397120" y="2005722"/>
            <a:ext cx="2920880" cy="288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5894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9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	Помимо 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стандартных файлов для хранения данных, мы также можем использовать локальные базы данных. Одной из самых популярных баз данных для локальных приложений является </a:t>
            </a:r>
            <a:r>
              <a:rPr lang="ru-RU" sz="19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lang="en-US" sz="1900" kern="0" dirty="0" smtClean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900" b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— это быстрая и лёгкая встраиваемая реляционная система управления базами данных (СУБД) на языке C, которая не имеет сервера и позволяет хранить всю базу локально на одном устройстве</a:t>
            </a:r>
            <a:r>
              <a:rPr lang="ru-RU" sz="19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1900" kern="0" dirty="0" smtClean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9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	Давайте 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разберём основные принципы работы с этой СУБД. 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9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ru-RU" sz="19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	Для 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взаимодействия с </a:t>
            </a:r>
            <a:r>
              <a:rPr lang="ru-RU" sz="19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существует множество подходов и библиотек. Одним из наиболее удобных инструментов является библиотека SQLite.NET. Это простое ORM-решение (</a:t>
            </a:r>
            <a:r>
              <a:rPr lang="ru-RU" sz="19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Object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ru-RU" sz="19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Relational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ru-RU" sz="19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Mapping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) для </a:t>
            </a:r>
            <a:r>
              <a:rPr lang="ru-RU" sz="1900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Xamarin</a:t>
            </a:r>
            <a:r>
              <a:rPr lang="ru-RU" sz="1900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 Используя SQLite.NET, можно работать с базой данных так же, как с хранилищем объектов, а данные обрабатывать как стандартные объекты классов C# без написания SQL-запросов</a:t>
            </a:r>
            <a:r>
              <a:rPr lang="ru-RU" sz="1900" kern="0" dirty="0" smtClean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ru-RU" sz="19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9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13152135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28"/>
          <p:cNvSpPr txBox="1">
            <a:spLocks noGrp="1"/>
          </p:cNvSpPr>
          <p:nvPr>
            <p:ph type="title"/>
          </p:nvPr>
        </p:nvSpPr>
        <p:spPr>
          <a:xfrm>
            <a:off x="1178560" y="43080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dirty="0" smtClean="0"/>
              <a:t>Примечание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97120" y="1275687"/>
            <a:ext cx="1020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	При возникновении ошибок в коде мы можем воспользоваться подсказками для исправления. Вот, к примеру в данном коде отсутствовала </a:t>
            </a:r>
            <a:r>
              <a:rPr lang="en-US" dirty="0" smtClean="0">
                <a:solidFill>
                  <a:srgbClr val="000000"/>
                </a:solidFill>
                <a:latin typeface="-apple-system"/>
              </a:rPr>
              <a:t>using,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что компилятор и смог определить. После этого нажимаем на нужное нам исправление, и оно автоматически применяется.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166" t="7556" r="47250" b="48148"/>
          <a:stretch/>
        </p:blipFill>
        <p:spPr>
          <a:xfrm>
            <a:off x="1524000" y="2557296"/>
            <a:ext cx="7030720" cy="37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19186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9"/>
          <p:cNvSpPr/>
          <p:nvPr/>
        </p:nvSpPr>
        <p:spPr>
          <a:xfrm rot="4500170">
            <a:off x="6133870" y="9867"/>
            <a:ext cx="7434316" cy="6489695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9"/>
          <p:cNvSpPr txBox="1">
            <a:spLocks noGrp="1"/>
          </p:cNvSpPr>
          <p:nvPr>
            <p:ph type="title"/>
          </p:nvPr>
        </p:nvSpPr>
        <p:spPr>
          <a:xfrm>
            <a:off x="1082632" y="1377200"/>
            <a:ext cx="4170087" cy="134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3200" dirty="0"/>
              <a:t>Основные операции в </a:t>
            </a:r>
            <a:r>
              <a:rPr lang="en-US" sz="3200" dirty="0"/>
              <a:t>Realm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0712" y="1874114"/>
            <a:ext cx="10753767" cy="2761200"/>
          </a:xfrm>
        </p:spPr>
        <p:txBody>
          <a:bodyPr/>
          <a:lstStyle/>
          <a:p>
            <a:pPr marL="152400" indent="0">
              <a:buNone/>
            </a:pPr>
            <a:r>
              <a:rPr lang="ru-RU" sz="2000" dirty="0"/>
              <a:t>Ключевым для работы с данными является объект </a:t>
            </a:r>
            <a:r>
              <a:rPr lang="ru-RU" sz="2000" dirty="0" err="1"/>
              <a:t>Realm</a:t>
            </a:r>
            <a:r>
              <a:rPr lang="ru-RU" sz="2000" dirty="0"/>
              <a:t>. Для получения данного объекта применяется статический метод </a:t>
            </a:r>
            <a:r>
              <a:rPr lang="ru-RU" sz="2000" dirty="0" err="1"/>
              <a:t>Realm.GetInstance</a:t>
            </a:r>
            <a:r>
              <a:rPr lang="ru-RU" sz="2000" dirty="0" smtClean="0"/>
              <a:t>():</a:t>
            </a:r>
          </a:p>
          <a:p>
            <a:pPr marL="152400" indent="0">
              <a:buNone/>
            </a:pPr>
            <a:r>
              <a:rPr lang="en-US" sz="2000" b="1" dirty="0"/>
              <a:t>Realm _realm = </a:t>
            </a:r>
            <a:r>
              <a:rPr lang="en-US" sz="2000" b="1" dirty="0" err="1"/>
              <a:t>Realm.GetInstance</a:t>
            </a:r>
            <a:r>
              <a:rPr lang="en-US" sz="2000" b="1" dirty="0"/>
              <a:t>();</a:t>
            </a:r>
            <a:endParaRPr lang="ru-RU" sz="2000" b="1" dirty="0"/>
          </a:p>
          <a:p>
            <a:pPr marL="152400" indent="0">
              <a:buNone/>
            </a:pPr>
            <a:r>
              <a:rPr lang="ru-RU" sz="2000" dirty="0"/>
              <a:t>Далее, используя методы этого объекта, мы можем выполнять операции с базой данных</a:t>
            </a:r>
            <a:r>
              <a:rPr lang="ru-RU" sz="2000" dirty="0" smtClean="0"/>
              <a:t>.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Add</a:t>
            </a:r>
            <a:r>
              <a:rPr lang="ru-RU" sz="2000" dirty="0"/>
              <a:t>(): добавляет объект в базу </a:t>
            </a:r>
            <a:r>
              <a:rPr lang="ru-RU" sz="2000" dirty="0" smtClean="0"/>
              <a:t>данных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All</a:t>
            </a:r>
            <a:r>
              <a:rPr lang="ru-RU" sz="2000" dirty="0"/>
              <a:t>(): получает все объекты из базы </a:t>
            </a:r>
            <a:r>
              <a:rPr lang="ru-RU" sz="2000" dirty="0" smtClean="0"/>
              <a:t>данных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BeginWrite</a:t>
            </a:r>
            <a:r>
              <a:rPr lang="ru-RU" sz="2000" dirty="0"/>
              <a:t>(): создает транзакцию на запись изменений в </a:t>
            </a:r>
            <a:r>
              <a:rPr lang="ru-RU" sz="2000" dirty="0" err="1" smtClean="0"/>
              <a:t>бд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Find</a:t>
            </a:r>
            <a:r>
              <a:rPr lang="ru-RU" sz="2000" dirty="0"/>
              <a:t>(): возвращает объект с определенным первичным </a:t>
            </a:r>
            <a:r>
              <a:rPr lang="ru-RU" sz="2000" dirty="0" smtClean="0"/>
              <a:t>ключом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Refresh</a:t>
            </a:r>
            <a:r>
              <a:rPr lang="ru-RU" sz="2000" dirty="0"/>
              <a:t>()/</a:t>
            </a:r>
            <a:r>
              <a:rPr lang="ru-RU" sz="2000" dirty="0" err="1"/>
              <a:t>RefreshAsync</a:t>
            </a:r>
            <a:r>
              <a:rPr lang="ru-RU" sz="2000" dirty="0"/>
              <a:t>(): обновляет объект </a:t>
            </a:r>
            <a:r>
              <a:rPr lang="ru-RU" sz="2000" dirty="0" err="1" smtClean="0"/>
              <a:t>Realm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Remove</a:t>
            </a:r>
            <a:r>
              <a:rPr lang="ru-RU" sz="2000" dirty="0"/>
              <a:t>(): удаляет один объект из базы </a:t>
            </a:r>
            <a:r>
              <a:rPr lang="ru-RU" sz="2000" dirty="0" smtClean="0"/>
              <a:t>данных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RemoveAll</a:t>
            </a:r>
            <a:r>
              <a:rPr lang="ru-RU" sz="2000" dirty="0"/>
              <a:t>(): удаляет все объекты из базы </a:t>
            </a:r>
            <a:r>
              <a:rPr lang="ru-RU" sz="2000" dirty="0" smtClean="0"/>
              <a:t>данных</a:t>
            </a:r>
            <a:endParaRPr lang="ru-RU" sz="2000" dirty="0"/>
          </a:p>
          <a:p>
            <a:pPr marL="152400" indent="0">
              <a:buNone/>
            </a:pPr>
            <a:r>
              <a:rPr lang="ru-RU" sz="2000" dirty="0" err="1"/>
              <a:t>Write</a:t>
            </a:r>
            <a:r>
              <a:rPr lang="ru-RU" sz="2000" dirty="0"/>
              <a:t>()/</a:t>
            </a:r>
            <a:r>
              <a:rPr lang="ru-RU" sz="2000" dirty="0" err="1"/>
              <a:t>WriteAsync</a:t>
            </a:r>
            <a:r>
              <a:rPr lang="ru-RU" sz="2000" dirty="0"/>
              <a:t>(): запускает транзакцию на запись изменений в </a:t>
            </a:r>
            <a:r>
              <a:rPr lang="ru-RU" sz="2000" dirty="0" err="1"/>
              <a:t>бд</a:t>
            </a:r>
            <a:endParaRPr lang="ru-RU" sz="2000" dirty="0"/>
          </a:p>
          <a:p>
            <a:pPr marL="152400" indent="0">
              <a:buNone/>
            </a:pPr>
            <a:endParaRPr lang="ru-RU" sz="2000" dirty="0"/>
          </a:p>
          <a:p>
            <a:pPr marL="152400" indent="0">
              <a:buNone/>
            </a:pPr>
            <a:endParaRPr lang="ru-RU" sz="2000" dirty="0" smtClean="0"/>
          </a:p>
          <a:p>
            <a:pPr marL="15240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5684230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9"/>
          <p:cNvSpPr/>
          <p:nvPr/>
        </p:nvSpPr>
        <p:spPr>
          <a:xfrm rot="4500170">
            <a:off x="6133870" y="9867"/>
            <a:ext cx="7434316" cy="6489695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9"/>
          <p:cNvSpPr txBox="1">
            <a:spLocks noGrp="1"/>
          </p:cNvSpPr>
          <p:nvPr>
            <p:ph type="title"/>
          </p:nvPr>
        </p:nvSpPr>
        <p:spPr>
          <a:xfrm>
            <a:off x="1082632" y="1377200"/>
            <a:ext cx="4292007" cy="134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3200" dirty="0"/>
              <a:t>Основные операции в </a:t>
            </a:r>
            <a:r>
              <a:rPr lang="en-US" sz="3200" dirty="0"/>
              <a:t>Realm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0712" y="1691234"/>
            <a:ext cx="10479447" cy="2761200"/>
          </a:xfrm>
        </p:spPr>
        <p:txBody>
          <a:bodyPr/>
          <a:lstStyle/>
          <a:p>
            <a:pPr marL="152400" indent="0">
              <a:buNone/>
            </a:pPr>
            <a:r>
              <a:rPr lang="ru-RU" sz="2050" dirty="0"/>
              <a:t>Для получения данных из </a:t>
            </a:r>
            <a:r>
              <a:rPr lang="ru-RU" sz="2050" dirty="0" err="1"/>
              <a:t>бд</a:t>
            </a:r>
            <a:r>
              <a:rPr lang="ru-RU" sz="2050" dirty="0"/>
              <a:t> мы можем комбинировать метод </a:t>
            </a:r>
            <a:r>
              <a:rPr lang="ru-RU" sz="2050" dirty="0" err="1"/>
              <a:t>All</a:t>
            </a:r>
            <a:r>
              <a:rPr lang="ru-RU" sz="2050" dirty="0"/>
              <a:t> с методами LINQ:</a:t>
            </a:r>
          </a:p>
          <a:p>
            <a:pPr marL="152400" indent="0">
              <a:buNone/>
            </a:pPr>
            <a:r>
              <a:rPr lang="en-US" sz="2050" b="1" dirty="0" err="1"/>
              <a:t>var</a:t>
            </a:r>
            <a:r>
              <a:rPr lang="en-US" sz="2050" b="1" dirty="0"/>
              <a:t> </a:t>
            </a:r>
            <a:r>
              <a:rPr lang="en-US" sz="2050" b="1" dirty="0" err="1"/>
              <a:t>allFriends</a:t>
            </a:r>
            <a:r>
              <a:rPr lang="en-US" sz="2050" b="1" dirty="0"/>
              <a:t> = _</a:t>
            </a:r>
            <a:r>
              <a:rPr lang="en-US" sz="2050" b="1" dirty="0" err="1"/>
              <a:t>realm.All</a:t>
            </a:r>
            <a:r>
              <a:rPr lang="en-US" sz="2050" b="1" dirty="0"/>
              <a:t>&lt;Friend&gt;();</a:t>
            </a:r>
            <a:r>
              <a:rPr lang="en-US" sz="2050" b="1" dirty="0" err="1"/>
              <a:t>var</a:t>
            </a:r>
            <a:r>
              <a:rPr lang="en-US" sz="2050" b="1" dirty="0"/>
              <a:t> </a:t>
            </a:r>
            <a:r>
              <a:rPr lang="en-US" sz="2050" b="1" dirty="0" err="1"/>
              <a:t>allToms</a:t>
            </a:r>
            <a:r>
              <a:rPr lang="en-US" sz="2050" b="1" dirty="0"/>
              <a:t> = _</a:t>
            </a:r>
            <a:r>
              <a:rPr lang="en-US" sz="2050" b="1" dirty="0" err="1"/>
              <a:t>realm.All</a:t>
            </a:r>
            <a:r>
              <a:rPr lang="en-US" sz="2050" b="1" dirty="0"/>
              <a:t>&lt;Friend&gt;().Where(f =&gt; </a:t>
            </a:r>
            <a:r>
              <a:rPr lang="en-US" sz="2050" b="1" dirty="0" err="1"/>
              <a:t>f.Name</a:t>
            </a:r>
            <a:r>
              <a:rPr lang="en-US" sz="2050" b="1" dirty="0"/>
              <a:t>=="Tom</a:t>
            </a:r>
            <a:r>
              <a:rPr lang="en-US" sz="2050" b="1" dirty="0" smtClean="0"/>
              <a:t>");</a:t>
            </a:r>
            <a:endParaRPr lang="ru-RU" sz="2050" b="1" dirty="0" smtClean="0"/>
          </a:p>
          <a:p>
            <a:pPr marL="152400" indent="0">
              <a:buNone/>
            </a:pPr>
            <a:r>
              <a:rPr lang="ru-RU" sz="2050" dirty="0"/>
              <a:t>Если для модели определен первичный ключ, то мы можем получить объект по первичному ключу</a:t>
            </a:r>
            <a:r>
              <a:rPr lang="ru-RU" sz="2050" dirty="0" smtClean="0"/>
              <a:t>:</a:t>
            </a:r>
            <a:endParaRPr lang="ru-RU" sz="2050" dirty="0"/>
          </a:p>
          <a:p>
            <a:pPr marL="152400" indent="0">
              <a:buNone/>
            </a:pPr>
            <a:r>
              <a:rPr lang="en-US" sz="2050" b="1" dirty="0" err="1"/>
              <a:t>var</a:t>
            </a:r>
            <a:r>
              <a:rPr lang="en-US" sz="2050" b="1" dirty="0"/>
              <a:t> friend = _</a:t>
            </a:r>
            <a:r>
              <a:rPr lang="en-US" sz="2050" b="1" dirty="0" err="1"/>
              <a:t>realm.Find</a:t>
            </a:r>
            <a:r>
              <a:rPr lang="en-US" sz="2050" b="1" dirty="0"/>
              <a:t>&lt;Friend&gt;("43667r47747</a:t>
            </a:r>
            <a:r>
              <a:rPr lang="en-US" sz="2050" b="1" dirty="0" smtClean="0"/>
              <a:t>");</a:t>
            </a:r>
            <a:endParaRPr lang="ru-RU" sz="2050" b="1" dirty="0" smtClean="0"/>
          </a:p>
          <a:p>
            <a:pPr marL="152400" indent="0">
              <a:buNone/>
            </a:pPr>
            <a:r>
              <a:rPr lang="ru-RU" sz="2050" dirty="0"/>
              <a:t>Остальные операции - добавление, изменение, удаление - операции записи изменений чуть менее интуитивны. Ключевым здесь является создание и выполнение транзакции. И все изменения мы можем делать в рамках транзакции. Например, добавление нового объекта:</a:t>
            </a:r>
          </a:p>
          <a:p>
            <a:pPr marL="152400" indent="0">
              <a:buNone/>
            </a:pPr>
            <a:r>
              <a:rPr lang="en-US" sz="2050" b="1" dirty="0"/>
              <a:t>Realm _realm = </a:t>
            </a:r>
            <a:r>
              <a:rPr lang="en-US" sz="2050" b="1" dirty="0" err="1"/>
              <a:t>Realm.GetInstance</a:t>
            </a:r>
            <a:r>
              <a:rPr lang="en-US" sz="2050" b="1" dirty="0"/>
              <a:t>();_</a:t>
            </a:r>
            <a:r>
              <a:rPr lang="en-US" sz="2050" b="1" dirty="0" err="1"/>
              <a:t>realm.Write</a:t>
            </a:r>
            <a:r>
              <a:rPr lang="en-US" sz="2050" b="1" dirty="0"/>
              <a:t>(() =&gt; _</a:t>
            </a:r>
            <a:r>
              <a:rPr lang="en-US" sz="2050" b="1" dirty="0" err="1"/>
              <a:t>realm.Add</a:t>
            </a:r>
            <a:r>
              <a:rPr lang="en-US" sz="2050" b="1" dirty="0"/>
              <a:t>(new Friend {Name="Tom"}));</a:t>
            </a:r>
            <a:endParaRPr lang="ru-RU" sz="2050" b="1" dirty="0"/>
          </a:p>
          <a:p>
            <a:pPr marL="152400" indent="0">
              <a:buNone/>
            </a:pPr>
            <a:endParaRPr lang="ru-RU" sz="2050" b="1" dirty="0"/>
          </a:p>
        </p:txBody>
      </p:sp>
    </p:spTree>
    <p:extLst>
      <p:ext uri="{BB962C8B-B14F-4D97-AF65-F5344CB8AC3E}">
        <p14:creationId xmlns:p14="http://schemas.microsoft.com/office/powerpoint/2010/main" val="2389388654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9"/>
          <p:cNvSpPr/>
          <p:nvPr/>
        </p:nvSpPr>
        <p:spPr>
          <a:xfrm rot="4500170">
            <a:off x="5564910" y="-4501174"/>
            <a:ext cx="7434316" cy="6489695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9"/>
          <p:cNvSpPr txBox="1">
            <a:spLocks noGrp="1"/>
          </p:cNvSpPr>
          <p:nvPr>
            <p:ph type="title"/>
          </p:nvPr>
        </p:nvSpPr>
        <p:spPr>
          <a:xfrm>
            <a:off x="1082632" y="1377200"/>
            <a:ext cx="4292007" cy="134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3200" dirty="0"/>
              <a:t>Основные операции в </a:t>
            </a:r>
            <a:r>
              <a:rPr lang="en-US" sz="3200" dirty="0"/>
              <a:t>Realm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9680" y="1548994"/>
            <a:ext cx="10190479" cy="2761200"/>
          </a:xfrm>
        </p:spPr>
        <p:txBody>
          <a:bodyPr/>
          <a:lstStyle/>
          <a:p>
            <a:pPr marL="152400" indent="0">
              <a:buNone/>
            </a:pPr>
            <a:r>
              <a:rPr lang="ru-RU" sz="1800" i="1" dirty="0" smtClean="0"/>
              <a:t>Удаление</a:t>
            </a:r>
          </a:p>
          <a:p>
            <a:pPr marL="152400" indent="0">
              <a:buNone/>
            </a:pPr>
            <a:r>
              <a:rPr lang="en-US" sz="1800" b="1" dirty="0"/>
              <a:t>Realm _realm = </a:t>
            </a:r>
            <a:r>
              <a:rPr lang="en-US" sz="1800" b="1" dirty="0" err="1"/>
              <a:t>Realm.GetInstance</a:t>
            </a:r>
            <a:r>
              <a:rPr lang="en-US" sz="1800" b="1" dirty="0"/>
              <a:t>();</a:t>
            </a:r>
          </a:p>
          <a:p>
            <a:pPr marL="152400" indent="0">
              <a:buNone/>
            </a:pPr>
            <a:r>
              <a:rPr lang="en-US" sz="1800" b="1" dirty="0"/>
              <a:t>_</a:t>
            </a:r>
            <a:r>
              <a:rPr lang="en-US" sz="1800" b="1" dirty="0" err="1"/>
              <a:t>realm.Write</a:t>
            </a:r>
            <a:r>
              <a:rPr lang="en-US" sz="1800" b="1" dirty="0"/>
              <a:t>(() =&gt; _</a:t>
            </a:r>
            <a:r>
              <a:rPr lang="en-US" sz="1800" b="1" dirty="0" err="1"/>
              <a:t>realm.Remove</a:t>
            </a:r>
            <a:r>
              <a:rPr lang="en-US" sz="1800" b="1" dirty="0"/>
              <a:t>(friend</a:t>
            </a:r>
            <a:r>
              <a:rPr lang="en-US" sz="1800" b="1" dirty="0" smtClean="0"/>
              <a:t>));</a:t>
            </a:r>
            <a:endParaRPr lang="ru-RU" sz="1800" b="1" dirty="0" smtClean="0"/>
          </a:p>
          <a:p>
            <a:pPr marL="152400" indent="0">
              <a:buNone/>
            </a:pPr>
            <a:r>
              <a:rPr lang="ru-RU" sz="1800" i="1" dirty="0" smtClean="0"/>
              <a:t>Изменение</a:t>
            </a:r>
          </a:p>
          <a:p>
            <a:pPr marL="152400" indent="0">
              <a:buNone/>
            </a:pPr>
            <a:r>
              <a:rPr lang="en-US" sz="1800" b="1" dirty="0"/>
              <a:t>Realm _realm = </a:t>
            </a:r>
            <a:r>
              <a:rPr lang="en-US" sz="1800" b="1" dirty="0" err="1"/>
              <a:t>Realm.GetInstance</a:t>
            </a:r>
            <a:r>
              <a:rPr lang="en-US" sz="1800" b="1" dirty="0"/>
              <a:t>();</a:t>
            </a:r>
          </a:p>
          <a:p>
            <a:pPr marL="152400" indent="0">
              <a:buNone/>
            </a:pPr>
            <a:r>
              <a:rPr lang="en-US" sz="1800" b="1" dirty="0"/>
              <a:t>_</a:t>
            </a:r>
            <a:r>
              <a:rPr lang="en-US" sz="1800" b="1" dirty="0" err="1"/>
              <a:t>realm.Write</a:t>
            </a:r>
            <a:r>
              <a:rPr lang="en-US" sz="1800" b="1" dirty="0"/>
              <a:t>(() =&gt; </a:t>
            </a:r>
            <a:r>
              <a:rPr lang="en-US" sz="1800" b="1" dirty="0" err="1"/>
              <a:t>friend.Email</a:t>
            </a:r>
            <a:r>
              <a:rPr lang="en-US" sz="1800" b="1" dirty="0"/>
              <a:t> = "tom@gmail.com</a:t>
            </a:r>
            <a:r>
              <a:rPr lang="en-US" sz="1800" b="1" dirty="0" smtClean="0"/>
              <a:t>");</a:t>
            </a:r>
            <a:endParaRPr lang="ru-RU" sz="1800" b="1" dirty="0" smtClean="0"/>
          </a:p>
          <a:p>
            <a:pPr marL="152400" indent="0">
              <a:buNone/>
            </a:pPr>
            <a:r>
              <a:rPr lang="ru-RU" sz="1800" i="1" dirty="0"/>
              <a:t>Кроме использования метода </a:t>
            </a:r>
            <a:r>
              <a:rPr lang="ru-RU" sz="1800" i="1" dirty="0" err="1"/>
              <a:t>Write</a:t>
            </a:r>
            <a:r>
              <a:rPr lang="ru-RU" sz="1800" i="1" dirty="0"/>
              <a:t> мы можем явным образом создавать и выполнять транзакцию:</a:t>
            </a:r>
          </a:p>
          <a:p>
            <a:pPr marL="152400" indent="0">
              <a:buNone/>
            </a:pPr>
            <a:r>
              <a:rPr lang="en-US" sz="1800" b="1" dirty="0"/>
              <a:t>Realm _realm = </a:t>
            </a:r>
            <a:r>
              <a:rPr lang="en-US" sz="1800" b="1" dirty="0" err="1"/>
              <a:t>Realm.GetInstance</a:t>
            </a:r>
            <a:r>
              <a:rPr lang="en-US" sz="1800" b="1" dirty="0"/>
              <a:t>();</a:t>
            </a:r>
          </a:p>
          <a:p>
            <a:pPr marL="152400" indent="0">
              <a:buNone/>
            </a:pPr>
            <a:r>
              <a:rPr lang="en-US" sz="1800" b="1" dirty="0"/>
              <a:t>// </a:t>
            </a:r>
            <a:r>
              <a:rPr lang="ru-RU" sz="1800" b="1" dirty="0"/>
              <a:t>создание транзакции</a:t>
            </a:r>
          </a:p>
          <a:p>
            <a:pPr marL="152400" indent="0">
              <a:buNone/>
            </a:pPr>
            <a:r>
              <a:rPr lang="en-US" sz="1800" b="1" dirty="0"/>
              <a:t>Transaction _transaction = _</a:t>
            </a:r>
            <a:r>
              <a:rPr lang="en-US" sz="1800" b="1" dirty="0" err="1" smtClean="0"/>
              <a:t>realm.BeginWrite</a:t>
            </a:r>
            <a:endParaRPr lang="en-US" sz="1800" b="1" dirty="0"/>
          </a:p>
          <a:p>
            <a:pPr marL="152400" indent="0">
              <a:buNone/>
            </a:pPr>
            <a:r>
              <a:rPr lang="en-US" sz="1800" b="1" dirty="0"/>
              <a:t>// </a:t>
            </a:r>
            <a:r>
              <a:rPr lang="ru-RU" sz="1800" b="1" dirty="0"/>
              <a:t>производим некоторые изменения с объектами - удаление, добавление</a:t>
            </a:r>
          </a:p>
          <a:p>
            <a:pPr marL="152400" indent="0">
              <a:buNone/>
            </a:pPr>
            <a:r>
              <a:rPr lang="ru-RU" sz="1800" b="1" dirty="0"/>
              <a:t>_</a:t>
            </a:r>
            <a:r>
              <a:rPr lang="en-US" sz="1800" b="1" dirty="0" err="1"/>
              <a:t>realm.Add</a:t>
            </a:r>
            <a:r>
              <a:rPr lang="en-US" sz="1800" b="1" dirty="0"/>
              <a:t>(new Friend {Name="Tom"});</a:t>
            </a:r>
          </a:p>
          <a:p>
            <a:pPr marL="152400" indent="0">
              <a:buNone/>
            </a:pPr>
            <a:r>
              <a:rPr lang="en-US" sz="1800" b="1" dirty="0"/>
              <a:t>_</a:t>
            </a:r>
            <a:r>
              <a:rPr lang="en-US" sz="1800" b="1" dirty="0" err="1"/>
              <a:t>realm.Remove</a:t>
            </a:r>
            <a:r>
              <a:rPr lang="en-US" sz="1800" b="1" dirty="0"/>
              <a:t>(friend</a:t>
            </a:r>
            <a:r>
              <a:rPr lang="en-US" sz="1800" b="1" dirty="0" smtClean="0"/>
              <a:t>);</a:t>
            </a:r>
            <a:endParaRPr lang="en-US" sz="1800" b="1" dirty="0"/>
          </a:p>
          <a:p>
            <a:pPr marL="152400" indent="0">
              <a:buNone/>
            </a:pPr>
            <a:r>
              <a:rPr lang="en-US" sz="1800" b="1" dirty="0"/>
              <a:t>// </a:t>
            </a:r>
            <a:r>
              <a:rPr lang="ru-RU" sz="1800" b="1" dirty="0"/>
              <a:t>подтверждаем транзакцию</a:t>
            </a:r>
          </a:p>
          <a:p>
            <a:pPr marL="152400" indent="0">
              <a:buNone/>
            </a:pPr>
            <a:r>
              <a:rPr lang="ru-RU" sz="1800" b="1" dirty="0"/>
              <a:t>_</a:t>
            </a:r>
            <a:r>
              <a:rPr lang="en-US" sz="1800" b="1" dirty="0" err="1"/>
              <a:t>transaction.Commit</a:t>
            </a:r>
            <a:r>
              <a:rPr lang="en-US" sz="1800" b="1" dirty="0" smtClean="0"/>
              <a:t>();</a:t>
            </a:r>
            <a:endParaRPr lang="en-US" sz="1800" b="1" dirty="0"/>
          </a:p>
          <a:p>
            <a:pPr marL="152400" indent="0">
              <a:buNone/>
            </a:pPr>
            <a:r>
              <a:rPr lang="en-US" sz="1800" b="1" dirty="0"/>
              <a:t>// </a:t>
            </a:r>
            <a:r>
              <a:rPr lang="ru-RU" sz="1800" b="1" dirty="0" smtClean="0"/>
              <a:t>удаляем </a:t>
            </a:r>
            <a:r>
              <a:rPr lang="ru-RU" sz="1800" b="1" dirty="0"/>
              <a:t>транзакцию</a:t>
            </a:r>
          </a:p>
          <a:p>
            <a:pPr marL="152400" indent="0">
              <a:buNone/>
            </a:pPr>
            <a:r>
              <a:rPr lang="ru-RU" sz="1800" b="1" dirty="0"/>
              <a:t>_</a:t>
            </a:r>
            <a:r>
              <a:rPr lang="en-US" sz="1800" b="1" dirty="0" err="1"/>
              <a:t>transaction.Dispose</a:t>
            </a:r>
            <a:r>
              <a:rPr lang="en-US" sz="1800" b="1" dirty="0"/>
              <a:t>();</a:t>
            </a:r>
            <a:endParaRPr lang="ru-RU" sz="1800" b="1" dirty="0"/>
          </a:p>
          <a:p>
            <a:pPr marL="152400" indent="0">
              <a:buNone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875266158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9"/>
          <p:cNvSpPr/>
          <p:nvPr/>
        </p:nvSpPr>
        <p:spPr>
          <a:xfrm rot="4500170">
            <a:off x="5564910" y="-4501174"/>
            <a:ext cx="7434316" cy="6489695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9"/>
          <p:cNvSpPr txBox="1">
            <a:spLocks noGrp="1"/>
          </p:cNvSpPr>
          <p:nvPr>
            <p:ph type="title"/>
          </p:nvPr>
        </p:nvSpPr>
        <p:spPr>
          <a:xfrm>
            <a:off x="1082632" y="1377200"/>
            <a:ext cx="4292007" cy="134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3200" dirty="0"/>
              <a:t>Пример приложения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5360" y="1666240"/>
            <a:ext cx="10464799" cy="2643954"/>
          </a:xfrm>
        </p:spPr>
        <p:txBody>
          <a:bodyPr/>
          <a:lstStyle/>
          <a:p>
            <a:pPr marL="152400" indent="0">
              <a:buNone/>
            </a:pPr>
            <a:r>
              <a:rPr lang="ru-RU" sz="1800" dirty="0"/>
              <a:t>Добавим в проект новую страницу </a:t>
            </a:r>
            <a:r>
              <a:rPr lang="ru-RU" sz="1800" b="1" dirty="0" err="1"/>
              <a:t>FriendPage.xaml</a:t>
            </a:r>
            <a:r>
              <a:rPr lang="ru-RU" sz="1800" dirty="0"/>
              <a:t>:</a:t>
            </a:r>
          </a:p>
          <a:p>
            <a:pPr marL="15240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247" y="2146616"/>
            <a:ext cx="6772593" cy="426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92594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26"/>
          <p:cNvGrpSpPr/>
          <p:nvPr/>
        </p:nvGrpSpPr>
        <p:grpSpPr>
          <a:xfrm>
            <a:off x="11089051" y="-344127"/>
            <a:ext cx="2205897" cy="1114540"/>
            <a:chOff x="5905690" y="2867310"/>
            <a:chExt cx="1504568" cy="760190"/>
          </a:xfrm>
        </p:grpSpPr>
        <p:sp>
          <p:nvSpPr>
            <p:cNvPr id="715" name="Google Shape;715;p26"/>
            <p:cNvSpPr/>
            <p:nvPr/>
          </p:nvSpPr>
          <p:spPr>
            <a:xfrm>
              <a:off x="5905690" y="2867310"/>
              <a:ext cx="1504568" cy="760190"/>
            </a:xfrm>
            <a:custGeom>
              <a:avLst/>
              <a:gdLst/>
              <a:ahLst/>
              <a:cxnLst/>
              <a:rect l="l" t="t" r="r" b="b"/>
              <a:pathLst>
                <a:path w="1504568" h="760190" extrusionOk="0">
                  <a:moveTo>
                    <a:pt x="1504379" y="647414"/>
                  </a:moveTo>
                  <a:cubicBezTo>
                    <a:pt x="1504379" y="709708"/>
                    <a:pt x="1453896" y="760190"/>
                    <a:pt x="1391602" y="760190"/>
                  </a:cubicBezTo>
                  <a:lnTo>
                    <a:pt x="194881" y="760190"/>
                  </a:lnTo>
                  <a:cubicBezTo>
                    <a:pt x="87249" y="760190"/>
                    <a:pt x="0" y="672941"/>
                    <a:pt x="0" y="565309"/>
                  </a:cubicBezTo>
                  <a:cubicBezTo>
                    <a:pt x="0" y="457676"/>
                    <a:pt x="87249" y="370522"/>
                    <a:pt x="194881" y="370522"/>
                  </a:cubicBezTo>
                  <a:cubicBezTo>
                    <a:pt x="220027" y="370522"/>
                    <a:pt x="244126" y="375285"/>
                    <a:pt x="266223" y="383953"/>
                  </a:cubicBezTo>
                  <a:cubicBezTo>
                    <a:pt x="266223" y="382714"/>
                    <a:pt x="266223" y="381381"/>
                    <a:pt x="266223" y="380047"/>
                  </a:cubicBezTo>
                  <a:cubicBezTo>
                    <a:pt x="266223" y="240030"/>
                    <a:pt x="341947" y="117729"/>
                    <a:pt x="454628" y="51816"/>
                  </a:cubicBezTo>
                  <a:cubicBezTo>
                    <a:pt x="510921" y="18859"/>
                    <a:pt x="576453" y="0"/>
                    <a:pt x="646366" y="0"/>
                  </a:cubicBezTo>
                  <a:cubicBezTo>
                    <a:pt x="832009" y="0"/>
                    <a:pt x="986504" y="133064"/>
                    <a:pt x="1019747" y="309086"/>
                  </a:cubicBezTo>
                  <a:cubicBezTo>
                    <a:pt x="1054989" y="288893"/>
                    <a:pt x="1095851" y="277368"/>
                    <a:pt x="1139476" y="277368"/>
                  </a:cubicBezTo>
                  <a:cubicBezTo>
                    <a:pt x="1272731" y="277368"/>
                    <a:pt x="1380839" y="385477"/>
                    <a:pt x="1380839" y="518731"/>
                  </a:cubicBezTo>
                  <a:cubicBezTo>
                    <a:pt x="1380839" y="524256"/>
                    <a:pt x="1380648" y="529685"/>
                    <a:pt x="1380268" y="535114"/>
                  </a:cubicBezTo>
                  <a:cubicBezTo>
                    <a:pt x="1384078" y="534734"/>
                    <a:pt x="1387887" y="534543"/>
                    <a:pt x="1391793" y="534543"/>
                  </a:cubicBezTo>
                  <a:cubicBezTo>
                    <a:pt x="1454086" y="534543"/>
                    <a:pt x="1504569" y="585026"/>
                    <a:pt x="1504569" y="6473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905690" y="2918364"/>
              <a:ext cx="922591" cy="709136"/>
            </a:xfrm>
            <a:custGeom>
              <a:avLst/>
              <a:gdLst/>
              <a:ahLst/>
              <a:cxnLst/>
              <a:rect l="l" t="t" r="r" b="b"/>
              <a:pathLst>
                <a:path w="922591" h="709136" extrusionOk="0">
                  <a:moveTo>
                    <a:pt x="922305" y="709136"/>
                  </a:moveTo>
                  <a:lnTo>
                    <a:pt x="194881" y="709136"/>
                  </a:lnTo>
                  <a:cubicBezTo>
                    <a:pt x="87249" y="709136"/>
                    <a:pt x="0" y="621887"/>
                    <a:pt x="0" y="514255"/>
                  </a:cubicBezTo>
                  <a:cubicBezTo>
                    <a:pt x="0" y="406622"/>
                    <a:pt x="87249" y="319468"/>
                    <a:pt x="194881" y="319468"/>
                  </a:cubicBezTo>
                  <a:cubicBezTo>
                    <a:pt x="220027" y="319468"/>
                    <a:pt x="244126" y="324231"/>
                    <a:pt x="266223" y="332899"/>
                  </a:cubicBezTo>
                  <a:cubicBezTo>
                    <a:pt x="266223" y="331660"/>
                    <a:pt x="266223" y="330327"/>
                    <a:pt x="266223" y="328993"/>
                  </a:cubicBezTo>
                  <a:cubicBezTo>
                    <a:pt x="266223" y="188976"/>
                    <a:pt x="341947" y="66675"/>
                    <a:pt x="454628" y="762"/>
                  </a:cubicBezTo>
                  <a:cubicBezTo>
                    <a:pt x="515683" y="-2286"/>
                    <a:pt x="577024" y="3429"/>
                    <a:pt x="633984" y="24860"/>
                  </a:cubicBezTo>
                  <a:cubicBezTo>
                    <a:pt x="707803" y="52768"/>
                    <a:pt x="773239" y="110109"/>
                    <a:pt x="797052" y="185261"/>
                  </a:cubicBezTo>
                  <a:cubicBezTo>
                    <a:pt x="820864" y="260509"/>
                    <a:pt x="795433" y="352425"/>
                    <a:pt x="728472" y="394144"/>
                  </a:cubicBezTo>
                  <a:cubicBezTo>
                    <a:pt x="769334" y="388430"/>
                    <a:pt x="808863" y="395002"/>
                    <a:pt x="844010" y="416433"/>
                  </a:cubicBezTo>
                  <a:cubicBezTo>
                    <a:pt x="879157" y="437864"/>
                    <a:pt x="902970" y="481298"/>
                    <a:pt x="892302" y="521113"/>
                  </a:cubicBezTo>
                  <a:cubicBezTo>
                    <a:pt x="885730" y="545782"/>
                    <a:pt x="867156" y="565975"/>
                    <a:pt x="845629" y="579787"/>
                  </a:cubicBezTo>
                  <a:cubicBezTo>
                    <a:pt x="824769" y="593217"/>
                    <a:pt x="801148" y="601408"/>
                    <a:pt x="777621" y="609314"/>
                  </a:cubicBezTo>
                  <a:cubicBezTo>
                    <a:pt x="788479" y="605790"/>
                    <a:pt x="793623" y="605790"/>
                    <a:pt x="805910" y="605314"/>
                  </a:cubicBezTo>
                  <a:cubicBezTo>
                    <a:pt x="819055" y="604742"/>
                    <a:pt x="832961" y="608457"/>
                    <a:pt x="842010" y="618077"/>
                  </a:cubicBezTo>
                  <a:cubicBezTo>
                    <a:pt x="851059" y="627698"/>
                    <a:pt x="853440" y="643890"/>
                    <a:pt x="845153" y="654082"/>
                  </a:cubicBezTo>
                  <a:cubicBezTo>
                    <a:pt x="859727" y="639699"/>
                    <a:pt x="881919" y="651510"/>
                    <a:pt x="897541" y="664845"/>
                  </a:cubicBezTo>
                  <a:cubicBezTo>
                    <a:pt x="910971" y="676180"/>
                    <a:pt x="919067" y="691991"/>
                    <a:pt x="922591" y="7091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192" y="626427"/>
            <a:ext cx="5150168" cy="593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36486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26"/>
          <p:cNvGrpSpPr/>
          <p:nvPr/>
        </p:nvGrpSpPr>
        <p:grpSpPr>
          <a:xfrm>
            <a:off x="11089051" y="-344127"/>
            <a:ext cx="2205897" cy="1114540"/>
            <a:chOff x="5905690" y="2867310"/>
            <a:chExt cx="1504568" cy="760190"/>
          </a:xfrm>
        </p:grpSpPr>
        <p:sp>
          <p:nvSpPr>
            <p:cNvPr id="715" name="Google Shape;715;p26"/>
            <p:cNvSpPr/>
            <p:nvPr/>
          </p:nvSpPr>
          <p:spPr>
            <a:xfrm>
              <a:off x="5905690" y="2867310"/>
              <a:ext cx="1504568" cy="760190"/>
            </a:xfrm>
            <a:custGeom>
              <a:avLst/>
              <a:gdLst/>
              <a:ahLst/>
              <a:cxnLst/>
              <a:rect l="l" t="t" r="r" b="b"/>
              <a:pathLst>
                <a:path w="1504568" h="760190" extrusionOk="0">
                  <a:moveTo>
                    <a:pt x="1504379" y="647414"/>
                  </a:moveTo>
                  <a:cubicBezTo>
                    <a:pt x="1504379" y="709708"/>
                    <a:pt x="1453896" y="760190"/>
                    <a:pt x="1391602" y="760190"/>
                  </a:cubicBezTo>
                  <a:lnTo>
                    <a:pt x="194881" y="760190"/>
                  </a:lnTo>
                  <a:cubicBezTo>
                    <a:pt x="87249" y="760190"/>
                    <a:pt x="0" y="672941"/>
                    <a:pt x="0" y="565309"/>
                  </a:cubicBezTo>
                  <a:cubicBezTo>
                    <a:pt x="0" y="457676"/>
                    <a:pt x="87249" y="370522"/>
                    <a:pt x="194881" y="370522"/>
                  </a:cubicBezTo>
                  <a:cubicBezTo>
                    <a:pt x="220027" y="370522"/>
                    <a:pt x="244126" y="375285"/>
                    <a:pt x="266223" y="383953"/>
                  </a:cubicBezTo>
                  <a:cubicBezTo>
                    <a:pt x="266223" y="382714"/>
                    <a:pt x="266223" y="381381"/>
                    <a:pt x="266223" y="380047"/>
                  </a:cubicBezTo>
                  <a:cubicBezTo>
                    <a:pt x="266223" y="240030"/>
                    <a:pt x="341947" y="117729"/>
                    <a:pt x="454628" y="51816"/>
                  </a:cubicBezTo>
                  <a:cubicBezTo>
                    <a:pt x="510921" y="18859"/>
                    <a:pt x="576453" y="0"/>
                    <a:pt x="646366" y="0"/>
                  </a:cubicBezTo>
                  <a:cubicBezTo>
                    <a:pt x="832009" y="0"/>
                    <a:pt x="986504" y="133064"/>
                    <a:pt x="1019747" y="309086"/>
                  </a:cubicBezTo>
                  <a:cubicBezTo>
                    <a:pt x="1054989" y="288893"/>
                    <a:pt x="1095851" y="277368"/>
                    <a:pt x="1139476" y="277368"/>
                  </a:cubicBezTo>
                  <a:cubicBezTo>
                    <a:pt x="1272731" y="277368"/>
                    <a:pt x="1380839" y="385477"/>
                    <a:pt x="1380839" y="518731"/>
                  </a:cubicBezTo>
                  <a:cubicBezTo>
                    <a:pt x="1380839" y="524256"/>
                    <a:pt x="1380648" y="529685"/>
                    <a:pt x="1380268" y="535114"/>
                  </a:cubicBezTo>
                  <a:cubicBezTo>
                    <a:pt x="1384078" y="534734"/>
                    <a:pt x="1387887" y="534543"/>
                    <a:pt x="1391793" y="534543"/>
                  </a:cubicBezTo>
                  <a:cubicBezTo>
                    <a:pt x="1454086" y="534543"/>
                    <a:pt x="1504569" y="585026"/>
                    <a:pt x="1504569" y="6473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905690" y="2918364"/>
              <a:ext cx="922591" cy="709136"/>
            </a:xfrm>
            <a:custGeom>
              <a:avLst/>
              <a:gdLst/>
              <a:ahLst/>
              <a:cxnLst/>
              <a:rect l="l" t="t" r="r" b="b"/>
              <a:pathLst>
                <a:path w="922591" h="709136" extrusionOk="0">
                  <a:moveTo>
                    <a:pt x="922305" y="709136"/>
                  </a:moveTo>
                  <a:lnTo>
                    <a:pt x="194881" y="709136"/>
                  </a:lnTo>
                  <a:cubicBezTo>
                    <a:pt x="87249" y="709136"/>
                    <a:pt x="0" y="621887"/>
                    <a:pt x="0" y="514255"/>
                  </a:cubicBezTo>
                  <a:cubicBezTo>
                    <a:pt x="0" y="406622"/>
                    <a:pt x="87249" y="319468"/>
                    <a:pt x="194881" y="319468"/>
                  </a:cubicBezTo>
                  <a:cubicBezTo>
                    <a:pt x="220027" y="319468"/>
                    <a:pt x="244126" y="324231"/>
                    <a:pt x="266223" y="332899"/>
                  </a:cubicBezTo>
                  <a:cubicBezTo>
                    <a:pt x="266223" y="331660"/>
                    <a:pt x="266223" y="330327"/>
                    <a:pt x="266223" y="328993"/>
                  </a:cubicBezTo>
                  <a:cubicBezTo>
                    <a:pt x="266223" y="188976"/>
                    <a:pt x="341947" y="66675"/>
                    <a:pt x="454628" y="762"/>
                  </a:cubicBezTo>
                  <a:cubicBezTo>
                    <a:pt x="515683" y="-2286"/>
                    <a:pt x="577024" y="3429"/>
                    <a:pt x="633984" y="24860"/>
                  </a:cubicBezTo>
                  <a:cubicBezTo>
                    <a:pt x="707803" y="52768"/>
                    <a:pt x="773239" y="110109"/>
                    <a:pt x="797052" y="185261"/>
                  </a:cubicBezTo>
                  <a:cubicBezTo>
                    <a:pt x="820864" y="260509"/>
                    <a:pt x="795433" y="352425"/>
                    <a:pt x="728472" y="394144"/>
                  </a:cubicBezTo>
                  <a:cubicBezTo>
                    <a:pt x="769334" y="388430"/>
                    <a:pt x="808863" y="395002"/>
                    <a:pt x="844010" y="416433"/>
                  </a:cubicBezTo>
                  <a:cubicBezTo>
                    <a:pt x="879157" y="437864"/>
                    <a:pt x="902970" y="481298"/>
                    <a:pt x="892302" y="521113"/>
                  </a:cubicBezTo>
                  <a:cubicBezTo>
                    <a:pt x="885730" y="545782"/>
                    <a:pt x="867156" y="565975"/>
                    <a:pt x="845629" y="579787"/>
                  </a:cubicBezTo>
                  <a:cubicBezTo>
                    <a:pt x="824769" y="593217"/>
                    <a:pt x="801148" y="601408"/>
                    <a:pt x="777621" y="609314"/>
                  </a:cubicBezTo>
                  <a:cubicBezTo>
                    <a:pt x="788479" y="605790"/>
                    <a:pt x="793623" y="605790"/>
                    <a:pt x="805910" y="605314"/>
                  </a:cubicBezTo>
                  <a:cubicBezTo>
                    <a:pt x="819055" y="604742"/>
                    <a:pt x="832961" y="608457"/>
                    <a:pt x="842010" y="618077"/>
                  </a:cubicBezTo>
                  <a:cubicBezTo>
                    <a:pt x="851059" y="627698"/>
                    <a:pt x="853440" y="643890"/>
                    <a:pt x="845153" y="654082"/>
                  </a:cubicBezTo>
                  <a:cubicBezTo>
                    <a:pt x="859727" y="639699"/>
                    <a:pt x="881919" y="651510"/>
                    <a:pt x="897541" y="664845"/>
                  </a:cubicBezTo>
                  <a:cubicBezTo>
                    <a:pt x="910971" y="676180"/>
                    <a:pt x="919067" y="691991"/>
                    <a:pt x="922591" y="7091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921" y="1613852"/>
            <a:ext cx="6283642" cy="389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91301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9"/>
          <p:cNvSpPr/>
          <p:nvPr/>
        </p:nvSpPr>
        <p:spPr>
          <a:xfrm rot="4500170">
            <a:off x="5564910" y="-4501174"/>
            <a:ext cx="7434316" cy="6489695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9"/>
          <p:cNvSpPr txBox="1">
            <a:spLocks noGrp="1"/>
          </p:cNvSpPr>
          <p:nvPr>
            <p:ph type="title"/>
          </p:nvPr>
        </p:nvSpPr>
        <p:spPr>
          <a:xfrm>
            <a:off x="1082632" y="1377200"/>
            <a:ext cx="4292007" cy="134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3200" dirty="0"/>
              <a:t>Пример приложения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5360" y="1666240"/>
            <a:ext cx="10464799" cy="2643954"/>
          </a:xfrm>
        </p:spPr>
        <p:txBody>
          <a:bodyPr/>
          <a:lstStyle/>
          <a:p>
            <a:pPr marL="152400" indent="0">
              <a:buNone/>
            </a:pPr>
            <a:r>
              <a:rPr lang="ru-RU" sz="1800" dirty="0"/>
              <a:t>На странице </a:t>
            </a:r>
            <a:r>
              <a:rPr lang="ru-RU" sz="1800" b="1" dirty="0" err="1"/>
              <a:t>MainPage.xaml</a:t>
            </a:r>
            <a:r>
              <a:rPr lang="ru-RU" sz="1800" dirty="0"/>
              <a:t>, которая есть по умолчанию в проекте, определим интерфейс для вывода списка </a:t>
            </a:r>
            <a:r>
              <a:rPr lang="ru-RU" sz="1800" dirty="0" err="1"/>
              <a:t>объктов</a:t>
            </a:r>
            <a:r>
              <a:rPr lang="ru-RU" sz="1800" dirty="0"/>
              <a:t> </a:t>
            </a:r>
            <a:r>
              <a:rPr lang="ru-RU" sz="1800" dirty="0" err="1"/>
              <a:t>Friend</a:t>
            </a:r>
            <a:r>
              <a:rPr lang="ru-RU" sz="1800" dirty="0" smtClean="0"/>
              <a:t>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en-US" sz="1800" dirty="0"/>
              <a:t>&lt;</a:t>
            </a:r>
            <a:r>
              <a:rPr lang="en-US" sz="1800" dirty="0" err="1"/>
              <a:t>ListView</a:t>
            </a:r>
            <a:r>
              <a:rPr lang="en-US" sz="1800" dirty="0"/>
              <a:t> x:Name="friendsList" </a:t>
            </a:r>
            <a:r>
              <a:rPr lang="en-US" sz="1800" dirty="0" err="1"/>
              <a:t>ItemsSource</a:t>
            </a:r>
            <a:r>
              <a:rPr lang="en-US" sz="1800" dirty="0"/>
              <a:t>="{Binding}" </a:t>
            </a:r>
            <a:r>
              <a:rPr lang="en-US" sz="1800" dirty="0" err="1"/>
              <a:t>ItemTapped</a:t>
            </a:r>
            <a:r>
              <a:rPr lang="en-US" sz="1800" dirty="0"/>
              <a:t>="</a:t>
            </a:r>
            <a:r>
              <a:rPr lang="en-US" sz="1800" dirty="0" err="1"/>
              <a:t>TapItem</a:t>
            </a:r>
            <a:r>
              <a:rPr lang="en-US" sz="1800" dirty="0"/>
              <a:t>"&gt;</a:t>
            </a:r>
          </a:p>
          <a:p>
            <a:pPr marL="152400" indent="0">
              <a:buNone/>
            </a:pPr>
            <a:r>
              <a:rPr lang="en-US" sz="1800" dirty="0"/>
              <a:t>            &lt;</a:t>
            </a:r>
            <a:r>
              <a:rPr lang="en-US" sz="1800" dirty="0" err="1"/>
              <a:t>ListView.ItemTemplate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    &lt;</a:t>
            </a:r>
            <a:r>
              <a:rPr lang="en-US" sz="1800" dirty="0" err="1"/>
              <a:t>DataTemplate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        &lt;</a:t>
            </a:r>
            <a:r>
              <a:rPr lang="en-US" sz="1800" dirty="0" err="1"/>
              <a:t>ViewCell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            &lt;</a:t>
            </a:r>
            <a:r>
              <a:rPr lang="en-US" sz="1800" dirty="0" err="1"/>
              <a:t>ViewCell.View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                &lt;</a:t>
            </a:r>
            <a:r>
              <a:rPr lang="en-US" sz="1800" dirty="0" err="1"/>
              <a:t>StackLayout</a:t>
            </a:r>
            <a:r>
              <a:rPr lang="en-US" sz="1800" dirty="0"/>
              <a:t> Orientation="Horizontal"&gt;</a:t>
            </a:r>
          </a:p>
          <a:p>
            <a:pPr marL="152400" indent="0">
              <a:buNone/>
            </a:pPr>
            <a:r>
              <a:rPr lang="en-US" sz="1800" dirty="0"/>
              <a:t>                                &lt;Label Text="{Binding Name}" </a:t>
            </a:r>
            <a:r>
              <a:rPr lang="en-US" sz="1800" dirty="0" err="1"/>
              <a:t>FontSize</a:t>
            </a:r>
            <a:r>
              <a:rPr lang="en-US" sz="1800" dirty="0"/>
              <a:t>="Medium" /&gt;</a:t>
            </a:r>
          </a:p>
          <a:p>
            <a:pPr marL="152400" indent="0">
              <a:buNone/>
            </a:pPr>
            <a:r>
              <a:rPr lang="en-US" sz="1800" dirty="0"/>
              <a:t>                            &lt;/</a:t>
            </a:r>
            <a:r>
              <a:rPr lang="en-US" sz="1800" dirty="0" err="1"/>
              <a:t>StackLayout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            &lt;/</a:t>
            </a:r>
            <a:r>
              <a:rPr lang="en-US" sz="1800" dirty="0" err="1"/>
              <a:t>ViewCell.View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        &lt;/</a:t>
            </a:r>
            <a:r>
              <a:rPr lang="en-US" sz="1800" dirty="0" err="1"/>
              <a:t>ViewCell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    &lt;/</a:t>
            </a:r>
            <a:r>
              <a:rPr lang="en-US" sz="1800" dirty="0" err="1"/>
              <a:t>DataTemplate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           &lt;/</a:t>
            </a:r>
            <a:r>
              <a:rPr lang="en-US" sz="1800" dirty="0" err="1"/>
              <a:t>ListView.ItemTemplate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&lt;/</a:t>
            </a:r>
            <a:r>
              <a:rPr lang="en-US" sz="1800" dirty="0" err="1"/>
              <a:t>ListView</a:t>
            </a:r>
            <a:r>
              <a:rPr lang="en-US" sz="1800" dirty="0"/>
              <a:t>&gt;</a:t>
            </a:r>
          </a:p>
          <a:p>
            <a:pPr marL="15240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&lt;</a:t>
            </a:r>
            <a:r>
              <a:rPr lang="en-US" sz="1800" dirty="0"/>
              <a:t>Button Text="</a:t>
            </a:r>
            <a:r>
              <a:rPr lang="ru-RU" sz="1800" dirty="0"/>
              <a:t>Добавить" </a:t>
            </a:r>
            <a:r>
              <a:rPr lang="en-US" sz="1800" dirty="0"/>
              <a:t>Clicked="</a:t>
            </a:r>
            <a:r>
              <a:rPr lang="en-US" sz="1800" dirty="0" err="1"/>
              <a:t>CreateFriend</a:t>
            </a:r>
            <a:r>
              <a:rPr lang="en-US" sz="1800" dirty="0"/>
              <a:t>" /&gt;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547514329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9"/>
          <p:cNvSpPr/>
          <p:nvPr/>
        </p:nvSpPr>
        <p:spPr>
          <a:xfrm rot="4500170">
            <a:off x="5564910" y="-4501174"/>
            <a:ext cx="7434316" cy="6489695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9"/>
          <p:cNvSpPr txBox="1">
            <a:spLocks noGrp="1"/>
          </p:cNvSpPr>
          <p:nvPr>
            <p:ph type="title"/>
          </p:nvPr>
        </p:nvSpPr>
        <p:spPr>
          <a:xfrm>
            <a:off x="1082632" y="1377200"/>
            <a:ext cx="4292007" cy="134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3200" dirty="0"/>
              <a:t>Пример приложения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5360" y="1666240"/>
            <a:ext cx="10464799" cy="2643954"/>
          </a:xfrm>
        </p:spPr>
        <p:txBody>
          <a:bodyPr/>
          <a:lstStyle/>
          <a:p>
            <a:pPr marL="152400" indent="0">
              <a:buNone/>
            </a:pPr>
            <a:r>
              <a:rPr lang="ru-RU" sz="2000" dirty="0"/>
              <a:t>В файле </a:t>
            </a:r>
            <a:r>
              <a:rPr lang="ru-RU" sz="2000" b="1" dirty="0" err="1"/>
              <a:t>MainPage.xaml.cs</a:t>
            </a:r>
            <a:r>
              <a:rPr lang="ru-RU" sz="2000" dirty="0"/>
              <a:t> определим следующую программную логику: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520" y="2564401"/>
            <a:ext cx="5158740" cy="349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35977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26"/>
          <p:cNvGrpSpPr/>
          <p:nvPr/>
        </p:nvGrpSpPr>
        <p:grpSpPr>
          <a:xfrm>
            <a:off x="11089051" y="-344127"/>
            <a:ext cx="2205897" cy="1114540"/>
            <a:chOff x="5905690" y="2867310"/>
            <a:chExt cx="1504568" cy="760190"/>
          </a:xfrm>
        </p:grpSpPr>
        <p:sp>
          <p:nvSpPr>
            <p:cNvPr id="715" name="Google Shape;715;p26"/>
            <p:cNvSpPr/>
            <p:nvPr/>
          </p:nvSpPr>
          <p:spPr>
            <a:xfrm>
              <a:off x="5905690" y="2867310"/>
              <a:ext cx="1504568" cy="760190"/>
            </a:xfrm>
            <a:custGeom>
              <a:avLst/>
              <a:gdLst/>
              <a:ahLst/>
              <a:cxnLst/>
              <a:rect l="l" t="t" r="r" b="b"/>
              <a:pathLst>
                <a:path w="1504568" h="760190" extrusionOk="0">
                  <a:moveTo>
                    <a:pt x="1504379" y="647414"/>
                  </a:moveTo>
                  <a:cubicBezTo>
                    <a:pt x="1504379" y="709708"/>
                    <a:pt x="1453896" y="760190"/>
                    <a:pt x="1391602" y="760190"/>
                  </a:cubicBezTo>
                  <a:lnTo>
                    <a:pt x="194881" y="760190"/>
                  </a:lnTo>
                  <a:cubicBezTo>
                    <a:pt x="87249" y="760190"/>
                    <a:pt x="0" y="672941"/>
                    <a:pt x="0" y="565309"/>
                  </a:cubicBezTo>
                  <a:cubicBezTo>
                    <a:pt x="0" y="457676"/>
                    <a:pt x="87249" y="370522"/>
                    <a:pt x="194881" y="370522"/>
                  </a:cubicBezTo>
                  <a:cubicBezTo>
                    <a:pt x="220027" y="370522"/>
                    <a:pt x="244126" y="375285"/>
                    <a:pt x="266223" y="383953"/>
                  </a:cubicBezTo>
                  <a:cubicBezTo>
                    <a:pt x="266223" y="382714"/>
                    <a:pt x="266223" y="381381"/>
                    <a:pt x="266223" y="380047"/>
                  </a:cubicBezTo>
                  <a:cubicBezTo>
                    <a:pt x="266223" y="240030"/>
                    <a:pt x="341947" y="117729"/>
                    <a:pt x="454628" y="51816"/>
                  </a:cubicBezTo>
                  <a:cubicBezTo>
                    <a:pt x="510921" y="18859"/>
                    <a:pt x="576453" y="0"/>
                    <a:pt x="646366" y="0"/>
                  </a:cubicBezTo>
                  <a:cubicBezTo>
                    <a:pt x="832009" y="0"/>
                    <a:pt x="986504" y="133064"/>
                    <a:pt x="1019747" y="309086"/>
                  </a:cubicBezTo>
                  <a:cubicBezTo>
                    <a:pt x="1054989" y="288893"/>
                    <a:pt x="1095851" y="277368"/>
                    <a:pt x="1139476" y="277368"/>
                  </a:cubicBezTo>
                  <a:cubicBezTo>
                    <a:pt x="1272731" y="277368"/>
                    <a:pt x="1380839" y="385477"/>
                    <a:pt x="1380839" y="518731"/>
                  </a:cubicBezTo>
                  <a:cubicBezTo>
                    <a:pt x="1380839" y="524256"/>
                    <a:pt x="1380648" y="529685"/>
                    <a:pt x="1380268" y="535114"/>
                  </a:cubicBezTo>
                  <a:cubicBezTo>
                    <a:pt x="1384078" y="534734"/>
                    <a:pt x="1387887" y="534543"/>
                    <a:pt x="1391793" y="534543"/>
                  </a:cubicBezTo>
                  <a:cubicBezTo>
                    <a:pt x="1454086" y="534543"/>
                    <a:pt x="1504569" y="585026"/>
                    <a:pt x="1504569" y="6473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905690" y="2918364"/>
              <a:ext cx="922591" cy="709136"/>
            </a:xfrm>
            <a:custGeom>
              <a:avLst/>
              <a:gdLst/>
              <a:ahLst/>
              <a:cxnLst/>
              <a:rect l="l" t="t" r="r" b="b"/>
              <a:pathLst>
                <a:path w="922591" h="709136" extrusionOk="0">
                  <a:moveTo>
                    <a:pt x="922305" y="709136"/>
                  </a:moveTo>
                  <a:lnTo>
                    <a:pt x="194881" y="709136"/>
                  </a:lnTo>
                  <a:cubicBezTo>
                    <a:pt x="87249" y="709136"/>
                    <a:pt x="0" y="621887"/>
                    <a:pt x="0" y="514255"/>
                  </a:cubicBezTo>
                  <a:cubicBezTo>
                    <a:pt x="0" y="406622"/>
                    <a:pt x="87249" y="319468"/>
                    <a:pt x="194881" y="319468"/>
                  </a:cubicBezTo>
                  <a:cubicBezTo>
                    <a:pt x="220027" y="319468"/>
                    <a:pt x="244126" y="324231"/>
                    <a:pt x="266223" y="332899"/>
                  </a:cubicBezTo>
                  <a:cubicBezTo>
                    <a:pt x="266223" y="331660"/>
                    <a:pt x="266223" y="330327"/>
                    <a:pt x="266223" y="328993"/>
                  </a:cubicBezTo>
                  <a:cubicBezTo>
                    <a:pt x="266223" y="188976"/>
                    <a:pt x="341947" y="66675"/>
                    <a:pt x="454628" y="762"/>
                  </a:cubicBezTo>
                  <a:cubicBezTo>
                    <a:pt x="515683" y="-2286"/>
                    <a:pt x="577024" y="3429"/>
                    <a:pt x="633984" y="24860"/>
                  </a:cubicBezTo>
                  <a:cubicBezTo>
                    <a:pt x="707803" y="52768"/>
                    <a:pt x="773239" y="110109"/>
                    <a:pt x="797052" y="185261"/>
                  </a:cubicBezTo>
                  <a:cubicBezTo>
                    <a:pt x="820864" y="260509"/>
                    <a:pt x="795433" y="352425"/>
                    <a:pt x="728472" y="394144"/>
                  </a:cubicBezTo>
                  <a:cubicBezTo>
                    <a:pt x="769334" y="388430"/>
                    <a:pt x="808863" y="395002"/>
                    <a:pt x="844010" y="416433"/>
                  </a:cubicBezTo>
                  <a:cubicBezTo>
                    <a:pt x="879157" y="437864"/>
                    <a:pt x="902970" y="481298"/>
                    <a:pt x="892302" y="521113"/>
                  </a:cubicBezTo>
                  <a:cubicBezTo>
                    <a:pt x="885730" y="545782"/>
                    <a:pt x="867156" y="565975"/>
                    <a:pt x="845629" y="579787"/>
                  </a:cubicBezTo>
                  <a:cubicBezTo>
                    <a:pt x="824769" y="593217"/>
                    <a:pt x="801148" y="601408"/>
                    <a:pt x="777621" y="609314"/>
                  </a:cubicBezTo>
                  <a:cubicBezTo>
                    <a:pt x="788479" y="605790"/>
                    <a:pt x="793623" y="605790"/>
                    <a:pt x="805910" y="605314"/>
                  </a:cubicBezTo>
                  <a:cubicBezTo>
                    <a:pt x="819055" y="604742"/>
                    <a:pt x="832961" y="608457"/>
                    <a:pt x="842010" y="618077"/>
                  </a:cubicBezTo>
                  <a:cubicBezTo>
                    <a:pt x="851059" y="627698"/>
                    <a:pt x="853440" y="643890"/>
                    <a:pt x="845153" y="654082"/>
                  </a:cubicBezTo>
                  <a:cubicBezTo>
                    <a:pt x="859727" y="639699"/>
                    <a:pt x="881919" y="651510"/>
                    <a:pt x="897541" y="664845"/>
                  </a:cubicBezTo>
                  <a:cubicBezTo>
                    <a:pt x="910971" y="676180"/>
                    <a:pt x="919067" y="691991"/>
                    <a:pt x="922591" y="7091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4033" y="1559877"/>
            <a:ext cx="6802389" cy="421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55975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На первых шагах добавим в основной проект библиотеку </a:t>
            </a:r>
            <a:r>
              <a:rPr lang="ru-RU" sz="1700" b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sqlite-net-pcl</a:t>
            </a: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. Для этого подключим её через менеджер </a:t>
            </a:r>
            <a:r>
              <a:rPr lang="ru-RU" sz="1700" b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NuGet</a:t>
            </a: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в узле </a:t>
            </a:r>
            <a:r>
              <a:rPr lang="ru-RU" sz="1700" b="1" kern="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References</a:t>
            </a:r>
            <a:r>
              <a:rPr lang="ru-RU" sz="1700" b="1" kern="0" dirty="0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 проекта</a:t>
            </a:r>
            <a:endParaRPr lang="ru-RU" sz="17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ru-RU" sz="1700" b="1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329" y="2243772"/>
            <a:ext cx="8112121" cy="414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93888"/>
      </p:ext>
    </p:extLst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26"/>
          <p:cNvGrpSpPr/>
          <p:nvPr/>
        </p:nvGrpSpPr>
        <p:grpSpPr>
          <a:xfrm>
            <a:off x="11089051" y="-344127"/>
            <a:ext cx="2205897" cy="1114540"/>
            <a:chOff x="5905690" y="2867310"/>
            <a:chExt cx="1504568" cy="760190"/>
          </a:xfrm>
        </p:grpSpPr>
        <p:sp>
          <p:nvSpPr>
            <p:cNvPr id="715" name="Google Shape;715;p26"/>
            <p:cNvSpPr/>
            <p:nvPr/>
          </p:nvSpPr>
          <p:spPr>
            <a:xfrm>
              <a:off x="5905690" y="2867310"/>
              <a:ext cx="1504568" cy="760190"/>
            </a:xfrm>
            <a:custGeom>
              <a:avLst/>
              <a:gdLst/>
              <a:ahLst/>
              <a:cxnLst/>
              <a:rect l="l" t="t" r="r" b="b"/>
              <a:pathLst>
                <a:path w="1504568" h="760190" extrusionOk="0">
                  <a:moveTo>
                    <a:pt x="1504379" y="647414"/>
                  </a:moveTo>
                  <a:cubicBezTo>
                    <a:pt x="1504379" y="709708"/>
                    <a:pt x="1453896" y="760190"/>
                    <a:pt x="1391602" y="760190"/>
                  </a:cubicBezTo>
                  <a:lnTo>
                    <a:pt x="194881" y="760190"/>
                  </a:lnTo>
                  <a:cubicBezTo>
                    <a:pt x="87249" y="760190"/>
                    <a:pt x="0" y="672941"/>
                    <a:pt x="0" y="565309"/>
                  </a:cubicBezTo>
                  <a:cubicBezTo>
                    <a:pt x="0" y="457676"/>
                    <a:pt x="87249" y="370522"/>
                    <a:pt x="194881" y="370522"/>
                  </a:cubicBezTo>
                  <a:cubicBezTo>
                    <a:pt x="220027" y="370522"/>
                    <a:pt x="244126" y="375285"/>
                    <a:pt x="266223" y="383953"/>
                  </a:cubicBezTo>
                  <a:cubicBezTo>
                    <a:pt x="266223" y="382714"/>
                    <a:pt x="266223" y="381381"/>
                    <a:pt x="266223" y="380047"/>
                  </a:cubicBezTo>
                  <a:cubicBezTo>
                    <a:pt x="266223" y="240030"/>
                    <a:pt x="341947" y="117729"/>
                    <a:pt x="454628" y="51816"/>
                  </a:cubicBezTo>
                  <a:cubicBezTo>
                    <a:pt x="510921" y="18859"/>
                    <a:pt x="576453" y="0"/>
                    <a:pt x="646366" y="0"/>
                  </a:cubicBezTo>
                  <a:cubicBezTo>
                    <a:pt x="832009" y="0"/>
                    <a:pt x="986504" y="133064"/>
                    <a:pt x="1019747" y="309086"/>
                  </a:cubicBezTo>
                  <a:cubicBezTo>
                    <a:pt x="1054989" y="288893"/>
                    <a:pt x="1095851" y="277368"/>
                    <a:pt x="1139476" y="277368"/>
                  </a:cubicBezTo>
                  <a:cubicBezTo>
                    <a:pt x="1272731" y="277368"/>
                    <a:pt x="1380839" y="385477"/>
                    <a:pt x="1380839" y="518731"/>
                  </a:cubicBezTo>
                  <a:cubicBezTo>
                    <a:pt x="1380839" y="524256"/>
                    <a:pt x="1380648" y="529685"/>
                    <a:pt x="1380268" y="535114"/>
                  </a:cubicBezTo>
                  <a:cubicBezTo>
                    <a:pt x="1384078" y="534734"/>
                    <a:pt x="1387887" y="534543"/>
                    <a:pt x="1391793" y="534543"/>
                  </a:cubicBezTo>
                  <a:cubicBezTo>
                    <a:pt x="1454086" y="534543"/>
                    <a:pt x="1504569" y="585026"/>
                    <a:pt x="1504569" y="6473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905690" y="2918364"/>
              <a:ext cx="922591" cy="709136"/>
            </a:xfrm>
            <a:custGeom>
              <a:avLst/>
              <a:gdLst/>
              <a:ahLst/>
              <a:cxnLst/>
              <a:rect l="l" t="t" r="r" b="b"/>
              <a:pathLst>
                <a:path w="922591" h="709136" extrusionOk="0">
                  <a:moveTo>
                    <a:pt x="922305" y="709136"/>
                  </a:moveTo>
                  <a:lnTo>
                    <a:pt x="194881" y="709136"/>
                  </a:lnTo>
                  <a:cubicBezTo>
                    <a:pt x="87249" y="709136"/>
                    <a:pt x="0" y="621887"/>
                    <a:pt x="0" y="514255"/>
                  </a:cubicBezTo>
                  <a:cubicBezTo>
                    <a:pt x="0" y="406622"/>
                    <a:pt x="87249" y="319468"/>
                    <a:pt x="194881" y="319468"/>
                  </a:cubicBezTo>
                  <a:cubicBezTo>
                    <a:pt x="220027" y="319468"/>
                    <a:pt x="244126" y="324231"/>
                    <a:pt x="266223" y="332899"/>
                  </a:cubicBezTo>
                  <a:cubicBezTo>
                    <a:pt x="266223" y="331660"/>
                    <a:pt x="266223" y="330327"/>
                    <a:pt x="266223" y="328993"/>
                  </a:cubicBezTo>
                  <a:cubicBezTo>
                    <a:pt x="266223" y="188976"/>
                    <a:pt x="341947" y="66675"/>
                    <a:pt x="454628" y="762"/>
                  </a:cubicBezTo>
                  <a:cubicBezTo>
                    <a:pt x="515683" y="-2286"/>
                    <a:pt x="577024" y="3429"/>
                    <a:pt x="633984" y="24860"/>
                  </a:cubicBezTo>
                  <a:cubicBezTo>
                    <a:pt x="707803" y="52768"/>
                    <a:pt x="773239" y="110109"/>
                    <a:pt x="797052" y="185261"/>
                  </a:cubicBezTo>
                  <a:cubicBezTo>
                    <a:pt x="820864" y="260509"/>
                    <a:pt x="795433" y="352425"/>
                    <a:pt x="728472" y="394144"/>
                  </a:cubicBezTo>
                  <a:cubicBezTo>
                    <a:pt x="769334" y="388430"/>
                    <a:pt x="808863" y="395002"/>
                    <a:pt x="844010" y="416433"/>
                  </a:cubicBezTo>
                  <a:cubicBezTo>
                    <a:pt x="879157" y="437864"/>
                    <a:pt x="902970" y="481298"/>
                    <a:pt x="892302" y="521113"/>
                  </a:cubicBezTo>
                  <a:cubicBezTo>
                    <a:pt x="885730" y="545782"/>
                    <a:pt x="867156" y="565975"/>
                    <a:pt x="845629" y="579787"/>
                  </a:cubicBezTo>
                  <a:cubicBezTo>
                    <a:pt x="824769" y="593217"/>
                    <a:pt x="801148" y="601408"/>
                    <a:pt x="777621" y="609314"/>
                  </a:cubicBezTo>
                  <a:cubicBezTo>
                    <a:pt x="788479" y="605790"/>
                    <a:pt x="793623" y="605790"/>
                    <a:pt x="805910" y="605314"/>
                  </a:cubicBezTo>
                  <a:cubicBezTo>
                    <a:pt x="819055" y="604742"/>
                    <a:pt x="832961" y="608457"/>
                    <a:pt x="842010" y="618077"/>
                  </a:cubicBezTo>
                  <a:cubicBezTo>
                    <a:pt x="851059" y="627698"/>
                    <a:pt x="853440" y="643890"/>
                    <a:pt x="845153" y="654082"/>
                  </a:cubicBezTo>
                  <a:cubicBezTo>
                    <a:pt x="859727" y="639699"/>
                    <a:pt x="881919" y="651510"/>
                    <a:pt x="897541" y="664845"/>
                  </a:cubicBezTo>
                  <a:cubicBezTo>
                    <a:pt x="910971" y="676180"/>
                    <a:pt x="919067" y="691991"/>
                    <a:pt x="922591" y="7091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317" y="580390"/>
            <a:ext cx="854392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00074"/>
      </p:ext>
    </p:extLst>
  </p:cSld>
  <p:clrMapOvr>
    <a:masterClrMapping/>
  </p:clrMapOvr>
  <p:transition spd="slow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45"/>
          <p:cNvSpPr txBox="1">
            <a:spLocks noGrp="1"/>
          </p:cNvSpPr>
          <p:nvPr>
            <p:ph type="title"/>
          </p:nvPr>
        </p:nvSpPr>
        <p:spPr>
          <a:xfrm>
            <a:off x="3130584" y="13296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/>
              <a:t>Thanks!</a:t>
            </a:r>
            <a:endParaRPr dirty="0"/>
          </a:p>
        </p:txBody>
      </p:sp>
      <p:sp>
        <p:nvSpPr>
          <p:cNvPr id="1432" name="Google Shape;1432;p45"/>
          <p:cNvSpPr txBox="1"/>
          <p:nvPr/>
        </p:nvSpPr>
        <p:spPr>
          <a:xfrm>
            <a:off x="3328200" y="5501133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Please keep this slide for attribution</a:t>
            </a:r>
            <a:endParaRPr sz="1600" kern="0">
              <a:solidFill>
                <a:srgbClr val="3536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433" name="Google Shape;1433;p45"/>
          <p:cNvGrpSpPr/>
          <p:nvPr/>
        </p:nvGrpSpPr>
        <p:grpSpPr>
          <a:xfrm>
            <a:off x="7064681" y="4081865"/>
            <a:ext cx="493176" cy="485767"/>
            <a:chOff x="1190200" y="238125"/>
            <a:chExt cx="5306767" cy="5212083"/>
          </a:xfrm>
        </p:grpSpPr>
        <p:grpSp>
          <p:nvGrpSpPr>
            <p:cNvPr id="1434" name="Google Shape;1434;p45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435" name="Google Shape;1435;p45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45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37" name="Google Shape;1437;p45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45"/>
          <p:cNvGrpSpPr/>
          <p:nvPr/>
        </p:nvGrpSpPr>
        <p:grpSpPr>
          <a:xfrm>
            <a:off x="5849132" y="4087243"/>
            <a:ext cx="484419" cy="475435"/>
            <a:chOff x="3763184" y="3817357"/>
            <a:chExt cx="363314" cy="356576"/>
          </a:xfrm>
        </p:grpSpPr>
        <p:sp>
          <p:nvSpPr>
            <p:cNvPr id="1439" name="Google Shape;1439;p45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3918324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44" name="Google Shape;1444;p45"/>
          <p:cNvGrpSpPr/>
          <p:nvPr/>
        </p:nvGrpSpPr>
        <p:grpSpPr>
          <a:xfrm>
            <a:off x="6457153" y="4087243"/>
            <a:ext cx="483929" cy="475435"/>
            <a:chOff x="4211985" y="3817357"/>
            <a:chExt cx="362947" cy="356576"/>
          </a:xfrm>
        </p:grpSpPr>
        <p:sp>
          <p:nvSpPr>
            <p:cNvPr id="1445" name="Google Shape;1445;p45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48" name="Google Shape;1448;p45"/>
          <p:cNvGrpSpPr/>
          <p:nvPr/>
        </p:nvGrpSpPr>
        <p:grpSpPr>
          <a:xfrm>
            <a:off x="5241638" y="4087243"/>
            <a:ext cx="483893" cy="475820"/>
            <a:chOff x="3314750" y="3817357"/>
            <a:chExt cx="362920" cy="356865"/>
          </a:xfrm>
        </p:grpSpPr>
        <p:grpSp>
          <p:nvGrpSpPr>
            <p:cNvPr id="1449" name="Google Shape;1449;p45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450" name="Google Shape;1450;p45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45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452" name="Google Shape;1452;p45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453" name="Google Shape;1453;p45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45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55" name="Google Shape;1455;p45"/>
          <p:cNvGrpSpPr/>
          <p:nvPr/>
        </p:nvGrpSpPr>
        <p:grpSpPr>
          <a:xfrm>
            <a:off x="4634143" y="4087243"/>
            <a:ext cx="483893" cy="475820"/>
            <a:chOff x="2866317" y="3817357"/>
            <a:chExt cx="362920" cy="356865"/>
          </a:xfrm>
        </p:grpSpPr>
        <p:sp>
          <p:nvSpPr>
            <p:cNvPr id="1456" name="Google Shape;1456;p45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59" name="Google Shape;1459;p45"/>
          <p:cNvGrpSpPr/>
          <p:nvPr/>
        </p:nvGrpSpPr>
        <p:grpSpPr>
          <a:xfrm>
            <a:off x="11234574" y="4349520"/>
            <a:ext cx="36309" cy="709837"/>
            <a:chOff x="3534917" y="4467129"/>
            <a:chExt cx="24765" cy="484156"/>
          </a:xfrm>
        </p:grpSpPr>
        <p:sp>
          <p:nvSpPr>
            <p:cNvPr id="1460" name="Google Shape;1460;p45"/>
            <p:cNvSpPr/>
            <p:nvPr/>
          </p:nvSpPr>
          <p:spPr>
            <a:xfrm>
              <a:off x="3547300" y="4478845"/>
              <a:ext cx="9525" cy="460724"/>
            </a:xfrm>
            <a:custGeom>
              <a:avLst/>
              <a:gdLst/>
              <a:ahLst/>
              <a:cxnLst/>
              <a:rect l="l" t="t" r="r" b="b"/>
              <a:pathLst>
                <a:path w="9525" h="460724" extrusionOk="0">
                  <a:moveTo>
                    <a:pt x="0" y="460724"/>
                  </a:moveTo>
                  <a:lnTo>
                    <a:pt x="0" y="0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3534917" y="492652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3" y="24765"/>
                  </a:cubicBezTo>
                  <a:cubicBezTo>
                    <a:pt x="5525" y="24765"/>
                    <a:pt x="0" y="19240"/>
                    <a:pt x="0" y="12382"/>
                  </a:cubicBezTo>
                  <a:cubicBezTo>
                    <a:pt x="0" y="5524"/>
                    <a:pt x="5525" y="0"/>
                    <a:pt x="12383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3534917" y="44671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3"/>
                  </a:moveTo>
                  <a:cubicBezTo>
                    <a:pt x="24765" y="5525"/>
                    <a:pt x="19241" y="0"/>
                    <a:pt x="12383" y="0"/>
                  </a:cubicBezTo>
                  <a:cubicBezTo>
                    <a:pt x="5525" y="0"/>
                    <a:pt x="0" y="5525"/>
                    <a:pt x="0" y="12383"/>
                  </a:cubicBezTo>
                  <a:cubicBezTo>
                    <a:pt x="0" y="19241"/>
                    <a:pt x="5525" y="24765"/>
                    <a:pt x="12383" y="24765"/>
                  </a:cubicBezTo>
                  <a:cubicBezTo>
                    <a:pt x="19241" y="24765"/>
                    <a:pt x="24765" y="19241"/>
                    <a:pt x="24765" y="12383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3" name="Google Shape;1463;p45"/>
          <p:cNvGrpSpPr/>
          <p:nvPr/>
        </p:nvGrpSpPr>
        <p:grpSpPr>
          <a:xfrm>
            <a:off x="10922133" y="3552125"/>
            <a:ext cx="638777" cy="793375"/>
            <a:chOff x="5580610" y="1953710"/>
            <a:chExt cx="392498" cy="487491"/>
          </a:xfrm>
        </p:grpSpPr>
        <p:grpSp>
          <p:nvGrpSpPr>
            <p:cNvPr id="1464" name="Google Shape;1464;p45"/>
            <p:cNvGrpSpPr/>
            <p:nvPr/>
          </p:nvGrpSpPr>
          <p:grpSpPr>
            <a:xfrm>
              <a:off x="5580610" y="1953710"/>
              <a:ext cx="392498" cy="487491"/>
              <a:chOff x="7385113" y="1535430"/>
              <a:chExt cx="435673" cy="541115"/>
            </a:xfrm>
          </p:grpSpPr>
          <p:sp>
            <p:nvSpPr>
              <p:cNvPr id="1465" name="Google Shape;1465;p45"/>
              <p:cNvSpPr/>
              <p:nvPr/>
            </p:nvSpPr>
            <p:spPr>
              <a:xfrm>
                <a:off x="7385113" y="1535430"/>
                <a:ext cx="435673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435673" h="541115" extrusionOk="0">
                    <a:moveTo>
                      <a:pt x="394621" y="0"/>
                    </a:moveTo>
                    <a:cubicBezTo>
                      <a:pt x="417294" y="0"/>
                      <a:pt x="435674" y="18380"/>
                      <a:pt x="435674" y="41053"/>
                    </a:cubicBezTo>
                    <a:lnTo>
                      <a:pt x="435674" y="500062"/>
                    </a:lnTo>
                    <a:cubicBezTo>
                      <a:pt x="435674" y="522735"/>
                      <a:pt x="417294" y="541115"/>
                      <a:pt x="394621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66" name="Google Shape;1466;p45"/>
              <p:cNvGrpSpPr/>
              <p:nvPr/>
            </p:nvGrpSpPr>
            <p:grpSpPr>
              <a:xfrm>
                <a:off x="7612094" y="1566576"/>
                <a:ext cx="164781" cy="41529"/>
                <a:chOff x="7612094" y="1566576"/>
                <a:chExt cx="164781" cy="41529"/>
              </a:xfrm>
            </p:grpSpPr>
            <p:sp>
              <p:nvSpPr>
                <p:cNvPr id="1467" name="Google Shape;1467;p45"/>
                <p:cNvSpPr/>
                <p:nvPr/>
              </p:nvSpPr>
              <p:spPr>
                <a:xfrm>
                  <a:off x="7735347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8" name="Google Shape;1468;p45"/>
                <p:cNvSpPr/>
                <p:nvPr/>
              </p:nvSpPr>
              <p:spPr>
                <a:xfrm>
                  <a:off x="7673721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4"/>
                        <a:pt x="0" y="20765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9" name="Google Shape;1469;p45"/>
                <p:cNvSpPr/>
                <p:nvPr/>
              </p:nvSpPr>
              <p:spPr>
                <a:xfrm>
                  <a:off x="7612094" y="1566576"/>
                  <a:ext cx="41529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70" name="Google Shape;1470;p45"/>
            <p:cNvGrpSpPr/>
            <p:nvPr/>
          </p:nvGrpSpPr>
          <p:grpSpPr>
            <a:xfrm>
              <a:off x="5612446" y="2047672"/>
              <a:ext cx="323505" cy="338352"/>
              <a:chOff x="7420451" y="1639728"/>
              <a:chExt cx="359091" cy="375571"/>
            </a:xfrm>
          </p:grpSpPr>
          <p:sp>
            <p:nvSpPr>
              <p:cNvPr id="1471" name="Google Shape;1471;p45"/>
              <p:cNvSpPr/>
              <p:nvPr/>
            </p:nvSpPr>
            <p:spPr>
              <a:xfrm>
                <a:off x="7420451" y="1852041"/>
                <a:ext cx="357473" cy="163258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163258" extrusionOk="0">
                    <a:moveTo>
                      <a:pt x="40196" y="72962"/>
                    </a:moveTo>
                    <a:lnTo>
                      <a:pt x="0" y="72962"/>
                    </a:lnTo>
                    <a:lnTo>
                      <a:pt x="0" y="90297"/>
                    </a:lnTo>
                    <a:lnTo>
                      <a:pt x="40196" y="90297"/>
                    </a:lnTo>
                    <a:lnTo>
                      <a:pt x="40196" y="72962"/>
                    </a:lnTo>
                    <a:close/>
                    <a:moveTo>
                      <a:pt x="185166" y="126778"/>
                    </a:moveTo>
                    <a:lnTo>
                      <a:pt x="294894" y="126778"/>
                    </a:lnTo>
                    <a:lnTo>
                      <a:pt x="294894" y="109347"/>
                    </a:lnTo>
                    <a:lnTo>
                      <a:pt x="185166" y="109347"/>
                    </a:lnTo>
                    <a:lnTo>
                      <a:pt x="185166" y="126778"/>
                    </a:lnTo>
                    <a:close/>
                    <a:moveTo>
                      <a:pt x="294894" y="0"/>
                    </a:moveTo>
                    <a:lnTo>
                      <a:pt x="38291" y="0"/>
                    </a:lnTo>
                    <a:lnTo>
                      <a:pt x="38291" y="17335"/>
                    </a:lnTo>
                    <a:lnTo>
                      <a:pt x="294894" y="17335"/>
                    </a:lnTo>
                    <a:lnTo>
                      <a:pt x="294894" y="0"/>
                    </a:lnTo>
                    <a:close/>
                    <a:moveTo>
                      <a:pt x="0" y="163259"/>
                    </a:moveTo>
                    <a:lnTo>
                      <a:pt x="99632" y="163259"/>
                    </a:lnTo>
                    <a:lnTo>
                      <a:pt x="99632" y="145828"/>
                    </a:lnTo>
                    <a:lnTo>
                      <a:pt x="0" y="145828"/>
                    </a:lnTo>
                    <a:lnTo>
                      <a:pt x="0" y="163259"/>
                    </a:lnTo>
                    <a:close/>
                    <a:moveTo>
                      <a:pt x="76581" y="36481"/>
                    </a:moveTo>
                    <a:lnTo>
                      <a:pt x="0" y="36481"/>
                    </a:lnTo>
                    <a:lnTo>
                      <a:pt x="0" y="53816"/>
                    </a:lnTo>
                    <a:lnTo>
                      <a:pt x="76581" y="53816"/>
                    </a:lnTo>
                    <a:lnTo>
                      <a:pt x="76581" y="36481"/>
                    </a:lnTo>
                    <a:close/>
                    <a:moveTo>
                      <a:pt x="52483" y="90297"/>
                    </a:moveTo>
                    <a:lnTo>
                      <a:pt x="207836" y="90297"/>
                    </a:lnTo>
                    <a:lnTo>
                      <a:pt x="207836" y="72962"/>
                    </a:lnTo>
                    <a:lnTo>
                      <a:pt x="52483" y="72962"/>
                    </a:lnTo>
                    <a:lnTo>
                      <a:pt x="52483" y="90297"/>
                    </a:lnTo>
                    <a:close/>
                    <a:moveTo>
                      <a:pt x="164402" y="109347"/>
                    </a:moveTo>
                    <a:lnTo>
                      <a:pt x="0" y="109347"/>
                    </a:lnTo>
                    <a:lnTo>
                      <a:pt x="0" y="126778"/>
                    </a:lnTo>
                    <a:lnTo>
                      <a:pt x="164402" y="126778"/>
                    </a:lnTo>
                    <a:lnTo>
                      <a:pt x="164402" y="109347"/>
                    </a:lnTo>
                    <a:close/>
                    <a:moveTo>
                      <a:pt x="220218" y="90297"/>
                    </a:moveTo>
                    <a:lnTo>
                      <a:pt x="357378" y="90297"/>
                    </a:lnTo>
                    <a:lnTo>
                      <a:pt x="357378" y="72962"/>
                    </a:lnTo>
                    <a:lnTo>
                      <a:pt x="220218" y="72962"/>
                    </a:lnTo>
                    <a:lnTo>
                      <a:pt x="220218" y="90297"/>
                    </a:lnTo>
                    <a:close/>
                    <a:moveTo>
                      <a:pt x="97441" y="53816"/>
                    </a:moveTo>
                    <a:lnTo>
                      <a:pt x="357474" y="53816"/>
                    </a:lnTo>
                    <a:lnTo>
                      <a:pt x="357474" y="36481"/>
                    </a:lnTo>
                    <a:lnTo>
                      <a:pt x="97441" y="36481"/>
                    </a:lnTo>
                    <a:lnTo>
                      <a:pt x="97441" y="53816"/>
                    </a:lnTo>
                    <a:close/>
                    <a:moveTo>
                      <a:pt x="305371" y="0"/>
                    </a:moveTo>
                    <a:lnTo>
                      <a:pt x="305371" y="17335"/>
                    </a:lnTo>
                    <a:lnTo>
                      <a:pt x="357378" y="17335"/>
                    </a:lnTo>
                    <a:lnTo>
                      <a:pt x="357378" y="0"/>
                    </a:lnTo>
                    <a:lnTo>
                      <a:pt x="305371" y="0"/>
                    </a:lnTo>
                    <a:close/>
                    <a:moveTo>
                      <a:pt x="315659" y="126778"/>
                    </a:moveTo>
                    <a:lnTo>
                      <a:pt x="357378" y="126778"/>
                    </a:lnTo>
                    <a:lnTo>
                      <a:pt x="357378" y="109347"/>
                    </a:lnTo>
                    <a:lnTo>
                      <a:pt x="315659" y="109347"/>
                    </a:lnTo>
                    <a:lnTo>
                      <a:pt x="315659" y="126778"/>
                    </a:lnTo>
                    <a:close/>
                    <a:moveTo>
                      <a:pt x="120396" y="163259"/>
                    </a:moveTo>
                    <a:lnTo>
                      <a:pt x="222981" y="163259"/>
                    </a:lnTo>
                    <a:lnTo>
                      <a:pt x="222981" y="145828"/>
                    </a:lnTo>
                    <a:lnTo>
                      <a:pt x="120396" y="145828"/>
                    </a:lnTo>
                    <a:lnTo>
                      <a:pt x="120396" y="163259"/>
                    </a:lnTo>
                    <a:close/>
                    <a:moveTo>
                      <a:pt x="235363" y="163259"/>
                    </a:moveTo>
                    <a:lnTo>
                      <a:pt x="313563" y="163259"/>
                    </a:lnTo>
                    <a:lnTo>
                      <a:pt x="313563" y="145828"/>
                    </a:lnTo>
                    <a:lnTo>
                      <a:pt x="235363" y="145828"/>
                    </a:lnTo>
                    <a:lnTo>
                      <a:pt x="235363" y="1632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45"/>
              <p:cNvSpPr/>
              <p:nvPr/>
            </p:nvSpPr>
            <p:spPr>
              <a:xfrm>
                <a:off x="7425594" y="1639728"/>
                <a:ext cx="353948" cy="180117"/>
              </a:xfrm>
              <a:custGeom>
                <a:avLst/>
                <a:gdLst/>
                <a:ahLst/>
                <a:cxnLst/>
                <a:rect l="l" t="t" r="r" b="b"/>
                <a:pathLst>
                  <a:path w="353948" h="180117" extrusionOk="0">
                    <a:moveTo>
                      <a:pt x="0" y="0"/>
                    </a:moveTo>
                    <a:lnTo>
                      <a:pt x="353949" y="0"/>
                    </a:lnTo>
                    <a:lnTo>
                      <a:pt x="353949" y="180118"/>
                    </a:lnTo>
                    <a:lnTo>
                      <a:pt x="0" y="1801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73" name="Google Shape;1473;p45"/>
          <p:cNvGrpSpPr/>
          <p:nvPr/>
        </p:nvGrpSpPr>
        <p:grpSpPr>
          <a:xfrm>
            <a:off x="181471" y="429217"/>
            <a:ext cx="1538535" cy="1555667"/>
            <a:chOff x="6568493" y="8"/>
            <a:chExt cx="1820608" cy="1840590"/>
          </a:xfrm>
        </p:grpSpPr>
        <p:sp>
          <p:nvSpPr>
            <p:cNvPr id="1474" name="Google Shape;1474;p45"/>
            <p:cNvSpPr/>
            <p:nvPr/>
          </p:nvSpPr>
          <p:spPr>
            <a:xfrm>
              <a:off x="6737915" y="169351"/>
              <a:ext cx="1651185" cy="1671247"/>
            </a:xfrm>
            <a:custGeom>
              <a:avLst/>
              <a:gdLst/>
              <a:ahLst/>
              <a:cxnLst/>
              <a:rect l="l" t="t" r="r" b="b"/>
              <a:pathLst>
                <a:path w="1959864" h="1983676" extrusionOk="0">
                  <a:moveTo>
                    <a:pt x="1868520" y="0"/>
                  </a:moveTo>
                  <a:lnTo>
                    <a:pt x="91345" y="0"/>
                  </a:lnTo>
                  <a:cubicBezTo>
                    <a:pt x="40958" y="0"/>
                    <a:pt x="0" y="40958"/>
                    <a:pt x="0" y="91345"/>
                  </a:cubicBezTo>
                  <a:lnTo>
                    <a:pt x="0" y="1892427"/>
                  </a:lnTo>
                  <a:cubicBezTo>
                    <a:pt x="0" y="1942814"/>
                    <a:pt x="40958" y="1983677"/>
                    <a:pt x="91345" y="1983677"/>
                  </a:cubicBezTo>
                  <a:lnTo>
                    <a:pt x="1868520" y="1983677"/>
                  </a:lnTo>
                  <a:cubicBezTo>
                    <a:pt x="1918906" y="1983677"/>
                    <a:pt x="1959864" y="1942814"/>
                    <a:pt x="1959864" y="1892427"/>
                  </a:cubicBezTo>
                  <a:lnTo>
                    <a:pt x="1959864" y="91345"/>
                  </a:lnTo>
                  <a:cubicBezTo>
                    <a:pt x="1959864" y="40958"/>
                    <a:pt x="1918906" y="0"/>
                    <a:pt x="1868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6653203" y="8"/>
              <a:ext cx="1651185" cy="1671247"/>
            </a:xfrm>
            <a:custGeom>
              <a:avLst/>
              <a:gdLst/>
              <a:ahLst/>
              <a:cxnLst/>
              <a:rect l="l" t="t" r="r" b="b"/>
              <a:pathLst>
                <a:path w="1959864" h="1983676" extrusionOk="0">
                  <a:moveTo>
                    <a:pt x="1868519" y="0"/>
                  </a:moveTo>
                  <a:lnTo>
                    <a:pt x="91345" y="0"/>
                  </a:lnTo>
                  <a:cubicBezTo>
                    <a:pt x="40958" y="0"/>
                    <a:pt x="0" y="40958"/>
                    <a:pt x="0" y="91345"/>
                  </a:cubicBezTo>
                  <a:lnTo>
                    <a:pt x="0" y="1892427"/>
                  </a:lnTo>
                  <a:cubicBezTo>
                    <a:pt x="0" y="1942814"/>
                    <a:pt x="40958" y="1983677"/>
                    <a:pt x="91345" y="1983677"/>
                  </a:cubicBezTo>
                  <a:lnTo>
                    <a:pt x="1868519" y="1983677"/>
                  </a:lnTo>
                  <a:cubicBezTo>
                    <a:pt x="1918907" y="1983677"/>
                    <a:pt x="1959865" y="1942814"/>
                    <a:pt x="1959865" y="1892427"/>
                  </a:cubicBezTo>
                  <a:lnTo>
                    <a:pt x="1959865" y="91345"/>
                  </a:lnTo>
                  <a:cubicBezTo>
                    <a:pt x="1959865" y="40958"/>
                    <a:pt x="1918907" y="0"/>
                    <a:pt x="1868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76" name="Google Shape;1476;p45"/>
            <p:cNvGrpSpPr/>
            <p:nvPr/>
          </p:nvGrpSpPr>
          <p:grpSpPr>
            <a:xfrm>
              <a:off x="6568493" y="84720"/>
              <a:ext cx="1649109" cy="1669065"/>
              <a:chOff x="8921020" y="472154"/>
              <a:chExt cx="1959958" cy="1983676"/>
            </a:xfrm>
          </p:grpSpPr>
          <p:sp>
            <p:nvSpPr>
              <p:cNvPr id="1477" name="Google Shape;1477;p45"/>
              <p:cNvSpPr/>
              <p:nvPr/>
            </p:nvSpPr>
            <p:spPr>
              <a:xfrm>
                <a:off x="8921114" y="472154"/>
                <a:ext cx="1959864" cy="1983676"/>
              </a:xfrm>
              <a:custGeom>
                <a:avLst/>
                <a:gdLst/>
                <a:ahLst/>
                <a:cxnLst/>
                <a:rect l="l" t="t" r="r" b="b"/>
                <a:pathLst>
                  <a:path w="1959864" h="1983676" extrusionOk="0">
                    <a:moveTo>
                      <a:pt x="1959864" y="91345"/>
                    </a:moveTo>
                    <a:lnTo>
                      <a:pt x="1959864" y="1892427"/>
                    </a:lnTo>
                    <a:cubicBezTo>
                      <a:pt x="1959864" y="1942814"/>
                      <a:pt x="1918907" y="1983677"/>
                      <a:pt x="1868520" y="1983677"/>
                    </a:cubicBezTo>
                    <a:lnTo>
                      <a:pt x="91345" y="1983677"/>
                    </a:lnTo>
                    <a:cubicBezTo>
                      <a:pt x="40958" y="1983677"/>
                      <a:pt x="0" y="1942814"/>
                      <a:pt x="0" y="1892427"/>
                    </a:cubicBezTo>
                    <a:lnTo>
                      <a:pt x="0" y="91345"/>
                    </a:lnTo>
                    <a:cubicBezTo>
                      <a:pt x="0" y="40958"/>
                      <a:pt x="40958" y="0"/>
                      <a:pt x="91345" y="0"/>
                    </a:cubicBezTo>
                    <a:lnTo>
                      <a:pt x="1868520" y="0"/>
                    </a:lnTo>
                    <a:cubicBezTo>
                      <a:pt x="1918907" y="0"/>
                      <a:pt x="1959864" y="40958"/>
                      <a:pt x="1959864" y="913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45"/>
              <p:cNvSpPr/>
              <p:nvPr/>
            </p:nvSpPr>
            <p:spPr>
              <a:xfrm>
                <a:off x="8921020" y="472154"/>
                <a:ext cx="1959958" cy="172307"/>
              </a:xfrm>
              <a:custGeom>
                <a:avLst/>
                <a:gdLst/>
                <a:ahLst/>
                <a:cxnLst/>
                <a:rect l="l" t="t" r="r" b="b"/>
                <a:pathLst>
                  <a:path w="1959958" h="172307" extrusionOk="0">
                    <a:moveTo>
                      <a:pt x="1959959" y="91345"/>
                    </a:moveTo>
                    <a:lnTo>
                      <a:pt x="1959959" y="172307"/>
                    </a:lnTo>
                    <a:lnTo>
                      <a:pt x="0" y="172307"/>
                    </a:lnTo>
                    <a:lnTo>
                      <a:pt x="0" y="91345"/>
                    </a:lnTo>
                    <a:cubicBezTo>
                      <a:pt x="0" y="40958"/>
                      <a:pt x="40957" y="0"/>
                      <a:pt x="91344" y="0"/>
                    </a:cubicBezTo>
                    <a:lnTo>
                      <a:pt x="1868519" y="0"/>
                    </a:lnTo>
                    <a:cubicBezTo>
                      <a:pt x="1918906" y="0"/>
                      <a:pt x="1959864" y="40958"/>
                      <a:pt x="1959864" y="91345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79" name="Google Shape;1479;p45"/>
              <p:cNvGrpSpPr/>
              <p:nvPr/>
            </p:nvGrpSpPr>
            <p:grpSpPr>
              <a:xfrm>
                <a:off x="9011888" y="537781"/>
                <a:ext cx="255174" cy="64389"/>
                <a:chOff x="9011888" y="537781"/>
                <a:chExt cx="255174" cy="64389"/>
              </a:xfrm>
            </p:grpSpPr>
            <p:sp>
              <p:nvSpPr>
                <p:cNvPr id="1480" name="Google Shape;1480;p45"/>
                <p:cNvSpPr/>
                <p:nvPr/>
              </p:nvSpPr>
              <p:spPr>
                <a:xfrm>
                  <a:off x="9202673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1" name="Google Shape;1481;p45"/>
                <p:cNvSpPr/>
                <p:nvPr/>
              </p:nvSpPr>
              <p:spPr>
                <a:xfrm>
                  <a:off x="9107233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2" name="Google Shape;1482;p45"/>
                <p:cNvSpPr/>
                <p:nvPr/>
              </p:nvSpPr>
              <p:spPr>
                <a:xfrm>
                  <a:off x="9011888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83" name="Google Shape;1483;p45"/>
            <p:cNvGrpSpPr/>
            <p:nvPr/>
          </p:nvGrpSpPr>
          <p:grpSpPr>
            <a:xfrm>
              <a:off x="6795939" y="406335"/>
              <a:ext cx="1194216" cy="1228757"/>
              <a:chOff x="9191339" y="854392"/>
              <a:chExt cx="1419320" cy="1460372"/>
            </a:xfrm>
          </p:grpSpPr>
          <p:grpSp>
            <p:nvGrpSpPr>
              <p:cNvPr id="1484" name="Google Shape;1484;p45"/>
              <p:cNvGrpSpPr/>
              <p:nvPr/>
            </p:nvGrpSpPr>
            <p:grpSpPr>
              <a:xfrm>
                <a:off x="9191339" y="1884045"/>
                <a:ext cx="604932" cy="420243"/>
                <a:chOff x="9191339" y="1884045"/>
                <a:chExt cx="604932" cy="420243"/>
              </a:xfrm>
            </p:grpSpPr>
            <p:sp>
              <p:nvSpPr>
                <p:cNvPr id="1485" name="Google Shape;1485;p45"/>
                <p:cNvSpPr/>
                <p:nvPr/>
              </p:nvSpPr>
              <p:spPr>
                <a:xfrm>
                  <a:off x="9191339" y="1884045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6" name="Google Shape;1486;p45"/>
                <p:cNvSpPr/>
                <p:nvPr/>
              </p:nvSpPr>
              <p:spPr>
                <a:xfrm>
                  <a:off x="9449466" y="1884045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9" y="0"/>
                      </a:lnTo>
                      <a:lnTo>
                        <a:pt x="18249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7" name="Google Shape;1487;p45"/>
                <p:cNvSpPr/>
                <p:nvPr/>
              </p:nvSpPr>
              <p:spPr>
                <a:xfrm>
                  <a:off x="9651396" y="1884045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6" y="0"/>
                      </a:lnTo>
                      <a:lnTo>
                        <a:pt x="14487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8" name="Google Shape;1488;p45"/>
                <p:cNvSpPr/>
                <p:nvPr/>
              </p:nvSpPr>
              <p:spPr>
                <a:xfrm>
                  <a:off x="9308306" y="2006536"/>
                  <a:ext cx="48796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965" h="52959" extrusionOk="0">
                      <a:moveTo>
                        <a:pt x="0" y="0"/>
                      </a:moveTo>
                      <a:lnTo>
                        <a:pt x="487966" y="0"/>
                      </a:lnTo>
                      <a:lnTo>
                        <a:pt x="48796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9" name="Google Shape;1489;p45"/>
                <p:cNvSpPr/>
                <p:nvPr/>
              </p:nvSpPr>
              <p:spPr>
                <a:xfrm>
                  <a:off x="9191339" y="2006536"/>
                  <a:ext cx="8963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52959" extrusionOk="0">
                      <a:moveTo>
                        <a:pt x="0" y="0"/>
                      </a:moveTo>
                      <a:lnTo>
                        <a:pt x="89630" y="0"/>
                      </a:lnTo>
                      <a:lnTo>
                        <a:pt x="8963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0" name="Google Shape;1490;p45"/>
                <p:cNvSpPr/>
                <p:nvPr/>
              </p:nvSpPr>
              <p:spPr>
                <a:xfrm>
                  <a:off x="9460325" y="2128932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1" y="0"/>
                      </a:lnTo>
                      <a:lnTo>
                        <a:pt x="230791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1" name="Google Shape;1491;p45"/>
                <p:cNvSpPr/>
                <p:nvPr/>
              </p:nvSpPr>
              <p:spPr>
                <a:xfrm>
                  <a:off x="9713023" y="2128932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8" y="0"/>
                      </a:lnTo>
                      <a:lnTo>
                        <a:pt x="8324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2" name="Google Shape;1492;p45"/>
                <p:cNvSpPr/>
                <p:nvPr/>
              </p:nvSpPr>
              <p:spPr>
                <a:xfrm>
                  <a:off x="9191339" y="2128932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3" name="Google Shape;1493;p45"/>
                <p:cNvSpPr/>
                <p:nvPr/>
              </p:nvSpPr>
              <p:spPr>
                <a:xfrm>
                  <a:off x="9365170" y="2251329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4" name="Google Shape;1494;p45"/>
                <p:cNvSpPr/>
                <p:nvPr/>
              </p:nvSpPr>
              <p:spPr>
                <a:xfrm>
                  <a:off x="9191339" y="2251329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95" name="Google Shape;1495;p45"/>
              <p:cNvGrpSpPr/>
              <p:nvPr/>
            </p:nvGrpSpPr>
            <p:grpSpPr>
              <a:xfrm>
                <a:off x="10004774" y="854392"/>
                <a:ext cx="604932" cy="420243"/>
                <a:chOff x="10004774" y="854392"/>
                <a:chExt cx="604932" cy="420243"/>
              </a:xfrm>
            </p:grpSpPr>
            <p:sp>
              <p:nvSpPr>
                <p:cNvPr id="1496" name="Google Shape;1496;p45"/>
                <p:cNvSpPr/>
                <p:nvPr/>
              </p:nvSpPr>
              <p:spPr>
                <a:xfrm>
                  <a:off x="10004774" y="854392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7" name="Google Shape;1497;p45"/>
                <p:cNvSpPr/>
                <p:nvPr/>
              </p:nvSpPr>
              <p:spPr>
                <a:xfrm>
                  <a:off x="10262901" y="854392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8" y="0"/>
                      </a:lnTo>
                      <a:lnTo>
                        <a:pt x="18249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8" name="Google Shape;1498;p45"/>
                <p:cNvSpPr/>
                <p:nvPr/>
              </p:nvSpPr>
              <p:spPr>
                <a:xfrm>
                  <a:off x="10464831" y="854392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5" y="0"/>
                      </a:lnTo>
                      <a:lnTo>
                        <a:pt x="144875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9" name="Google Shape;1499;p45"/>
                <p:cNvSpPr/>
                <p:nvPr/>
              </p:nvSpPr>
              <p:spPr>
                <a:xfrm>
                  <a:off x="10121741" y="976788"/>
                  <a:ext cx="48796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965" h="52959" extrusionOk="0">
                      <a:moveTo>
                        <a:pt x="0" y="0"/>
                      </a:moveTo>
                      <a:lnTo>
                        <a:pt x="487966" y="0"/>
                      </a:lnTo>
                      <a:lnTo>
                        <a:pt x="48796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0" name="Google Shape;1500;p45"/>
                <p:cNvSpPr/>
                <p:nvPr/>
              </p:nvSpPr>
              <p:spPr>
                <a:xfrm>
                  <a:off x="10004774" y="976788"/>
                  <a:ext cx="8963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52959" extrusionOk="0">
                      <a:moveTo>
                        <a:pt x="0" y="0"/>
                      </a:moveTo>
                      <a:lnTo>
                        <a:pt x="89630" y="0"/>
                      </a:lnTo>
                      <a:lnTo>
                        <a:pt x="8963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1" name="Google Shape;1501;p45"/>
                <p:cNvSpPr/>
                <p:nvPr/>
              </p:nvSpPr>
              <p:spPr>
                <a:xfrm>
                  <a:off x="10273760" y="1099280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0" y="0"/>
                      </a:lnTo>
                      <a:lnTo>
                        <a:pt x="23079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2" name="Google Shape;1502;p45"/>
                <p:cNvSpPr/>
                <p:nvPr/>
              </p:nvSpPr>
              <p:spPr>
                <a:xfrm>
                  <a:off x="10526458" y="1099280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9" y="0"/>
                      </a:lnTo>
                      <a:lnTo>
                        <a:pt x="8324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3" name="Google Shape;1503;p45"/>
                <p:cNvSpPr/>
                <p:nvPr/>
              </p:nvSpPr>
              <p:spPr>
                <a:xfrm>
                  <a:off x="10004774" y="1099280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4" name="Google Shape;1504;p45"/>
                <p:cNvSpPr/>
                <p:nvPr/>
              </p:nvSpPr>
              <p:spPr>
                <a:xfrm>
                  <a:off x="10178700" y="1221676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45"/>
                <p:cNvSpPr/>
                <p:nvPr/>
              </p:nvSpPr>
              <p:spPr>
                <a:xfrm>
                  <a:off x="10004774" y="1221676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06" name="Google Shape;1506;p45"/>
              <p:cNvGrpSpPr/>
              <p:nvPr/>
            </p:nvGrpSpPr>
            <p:grpSpPr>
              <a:xfrm>
                <a:off x="10004774" y="1374362"/>
                <a:ext cx="604932" cy="303466"/>
                <a:chOff x="10004774" y="1374362"/>
                <a:chExt cx="604932" cy="303466"/>
              </a:xfrm>
            </p:grpSpPr>
            <p:sp>
              <p:nvSpPr>
                <p:cNvPr id="1507" name="Google Shape;1507;p45"/>
                <p:cNvSpPr/>
                <p:nvPr/>
              </p:nvSpPr>
              <p:spPr>
                <a:xfrm>
                  <a:off x="10004774" y="1374362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8" name="Google Shape;1508;p45"/>
                <p:cNvSpPr/>
                <p:nvPr/>
              </p:nvSpPr>
              <p:spPr>
                <a:xfrm>
                  <a:off x="10262901" y="1374362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8" y="0"/>
                      </a:lnTo>
                      <a:lnTo>
                        <a:pt x="18249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9" name="Google Shape;1509;p45"/>
                <p:cNvSpPr/>
                <p:nvPr/>
              </p:nvSpPr>
              <p:spPr>
                <a:xfrm>
                  <a:off x="10464831" y="1374362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5" y="0"/>
                      </a:lnTo>
                      <a:lnTo>
                        <a:pt x="144875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0" name="Google Shape;1510;p45"/>
                <p:cNvSpPr/>
                <p:nvPr/>
              </p:nvSpPr>
              <p:spPr>
                <a:xfrm>
                  <a:off x="10273760" y="1502378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0" y="0"/>
                      </a:lnTo>
                      <a:lnTo>
                        <a:pt x="23079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1" name="Google Shape;1511;p45"/>
                <p:cNvSpPr/>
                <p:nvPr/>
              </p:nvSpPr>
              <p:spPr>
                <a:xfrm>
                  <a:off x="10526458" y="1502378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9" y="0"/>
                      </a:lnTo>
                      <a:lnTo>
                        <a:pt x="8324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2" name="Google Shape;1512;p45"/>
                <p:cNvSpPr/>
                <p:nvPr/>
              </p:nvSpPr>
              <p:spPr>
                <a:xfrm>
                  <a:off x="10004774" y="1502378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3" name="Google Shape;1513;p45"/>
                <p:cNvSpPr/>
                <p:nvPr/>
              </p:nvSpPr>
              <p:spPr>
                <a:xfrm>
                  <a:off x="10178700" y="1624869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4" name="Google Shape;1514;p45"/>
                <p:cNvSpPr/>
                <p:nvPr/>
              </p:nvSpPr>
              <p:spPr>
                <a:xfrm>
                  <a:off x="10004774" y="1624869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5" name="Google Shape;1515;p45"/>
              <p:cNvSpPr/>
              <p:nvPr/>
            </p:nvSpPr>
            <p:spPr>
              <a:xfrm>
                <a:off x="10004774" y="1875948"/>
                <a:ext cx="605885" cy="438816"/>
              </a:xfrm>
              <a:custGeom>
                <a:avLst/>
                <a:gdLst/>
                <a:ahLst/>
                <a:cxnLst/>
                <a:rect l="l" t="t" r="r" b="b"/>
                <a:pathLst>
                  <a:path w="605885" h="438816" extrusionOk="0">
                    <a:moveTo>
                      <a:pt x="572167" y="0"/>
                    </a:moveTo>
                    <a:cubicBezTo>
                      <a:pt x="590789" y="0"/>
                      <a:pt x="605885" y="15096"/>
                      <a:pt x="605885" y="33718"/>
                    </a:cubicBezTo>
                    <a:lnTo>
                      <a:pt x="605885" y="405098"/>
                    </a:lnTo>
                    <a:cubicBezTo>
                      <a:pt x="605885" y="423720"/>
                      <a:pt x="590789" y="438817"/>
                      <a:pt x="572167" y="438817"/>
                    </a:cubicBezTo>
                    <a:lnTo>
                      <a:pt x="33718" y="438817"/>
                    </a:lnTo>
                    <a:cubicBezTo>
                      <a:pt x="15096" y="438817"/>
                      <a:pt x="0" y="423720"/>
                      <a:pt x="0" y="405098"/>
                    </a:cubicBezTo>
                    <a:lnTo>
                      <a:pt x="0" y="33718"/>
                    </a:lnTo>
                    <a:cubicBezTo>
                      <a:pt x="0" y="15096"/>
                      <a:pt x="15096" y="0"/>
                      <a:pt x="337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45"/>
              <p:cNvSpPr/>
              <p:nvPr/>
            </p:nvSpPr>
            <p:spPr>
              <a:xfrm>
                <a:off x="9191339" y="860202"/>
                <a:ext cx="605885" cy="815149"/>
              </a:xfrm>
              <a:custGeom>
                <a:avLst/>
                <a:gdLst/>
                <a:ahLst/>
                <a:cxnLst/>
                <a:rect l="l" t="t" r="r" b="b"/>
                <a:pathLst>
                  <a:path w="605885" h="815149" extrusionOk="0">
                    <a:moveTo>
                      <a:pt x="554260" y="0"/>
                    </a:moveTo>
                    <a:cubicBezTo>
                      <a:pt x="582772" y="0"/>
                      <a:pt x="605885" y="23114"/>
                      <a:pt x="605885" y="51625"/>
                    </a:cubicBezTo>
                    <a:lnTo>
                      <a:pt x="605885" y="763524"/>
                    </a:lnTo>
                    <a:cubicBezTo>
                      <a:pt x="605885" y="792036"/>
                      <a:pt x="582771" y="815150"/>
                      <a:pt x="554260" y="815150"/>
                    </a:cubicBezTo>
                    <a:lnTo>
                      <a:pt x="51625" y="815150"/>
                    </a:lnTo>
                    <a:cubicBezTo>
                      <a:pt x="23113" y="815150"/>
                      <a:pt x="0" y="792036"/>
                      <a:pt x="0" y="763524"/>
                    </a:cubicBezTo>
                    <a:lnTo>
                      <a:pt x="0" y="51625"/>
                    </a:lnTo>
                    <a:cubicBezTo>
                      <a:pt x="0" y="23114"/>
                      <a:pt x="23113" y="0"/>
                      <a:pt x="516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7" name="Google Shape;1517;p45"/>
            <p:cNvGrpSpPr/>
            <p:nvPr/>
          </p:nvGrpSpPr>
          <p:grpSpPr>
            <a:xfrm>
              <a:off x="6717319" y="354723"/>
              <a:ext cx="656533" cy="799751"/>
              <a:chOff x="9097899" y="793051"/>
              <a:chExt cx="780287" cy="950500"/>
            </a:xfrm>
          </p:grpSpPr>
          <p:grpSp>
            <p:nvGrpSpPr>
              <p:cNvPr id="1518" name="Google Shape;1518;p45"/>
              <p:cNvGrpSpPr/>
              <p:nvPr/>
            </p:nvGrpSpPr>
            <p:grpSpPr>
              <a:xfrm>
                <a:off x="9118758" y="814006"/>
                <a:ext cx="747999" cy="918020"/>
                <a:chOff x="9118758" y="814006"/>
                <a:chExt cx="747999" cy="918020"/>
              </a:xfrm>
            </p:grpSpPr>
            <p:sp>
              <p:nvSpPr>
                <p:cNvPr id="1519" name="Google Shape;1519;p45"/>
                <p:cNvSpPr/>
                <p:nvPr/>
              </p:nvSpPr>
              <p:spPr>
                <a:xfrm>
                  <a:off x="9131522" y="1722501"/>
                  <a:ext cx="70027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277" h="9525" extrusionOk="0">
                      <a:moveTo>
                        <a:pt x="700278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0" name="Google Shape;1520;p45"/>
                <p:cNvSpPr/>
                <p:nvPr/>
              </p:nvSpPr>
              <p:spPr>
                <a:xfrm>
                  <a:off x="9118758" y="826579"/>
                  <a:ext cx="9525" cy="870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870680" extrusionOk="0">
                      <a:moveTo>
                        <a:pt x="0" y="87068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1" name="Google Shape;1521;p45"/>
                <p:cNvSpPr/>
                <p:nvPr/>
              </p:nvSpPr>
              <p:spPr>
                <a:xfrm>
                  <a:off x="9144285" y="814006"/>
                  <a:ext cx="70027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277" h="9525" extrusionOk="0">
                      <a:moveTo>
                        <a:pt x="0" y="0"/>
                      </a:moveTo>
                      <a:lnTo>
                        <a:pt x="700278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2" name="Google Shape;1522;p45"/>
                <p:cNvSpPr/>
                <p:nvPr/>
              </p:nvSpPr>
              <p:spPr>
                <a:xfrm>
                  <a:off x="9857232" y="839247"/>
                  <a:ext cx="9525" cy="870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870680" extrusionOk="0">
                      <a:moveTo>
                        <a:pt x="0" y="0"/>
                      </a:moveTo>
                      <a:lnTo>
                        <a:pt x="0" y="87068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23" name="Google Shape;1523;p45"/>
              <p:cNvGrpSpPr/>
              <p:nvPr/>
            </p:nvGrpSpPr>
            <p:grpSpPr>
              <a:xfrm>
                <a:off x="9097899" y="793051"/>
                <a:ext cx="780287" cy="950500"/>
                <a:chOff x="9097899" y="793051"/>
                <a:chExt cx="780287" cy="950500"/>
              </a:xfrm>
            </p:grpSpPr>
            <p:grpSp>
              <p:nvGrpSpPr>
                <p:cNvPr id="1524" name="Google Shape;1524;p45"/>
                <p:cNvGrpSpPr/>
                <p:nvPr/>
              </p:nvGrpSpPr>
              <p:grpSpPr>
                <a:xfrm>
                  <a:off x="9097899" y="793051"/>
                  <a:ext cx="780287" cy="41909"/>
                  <a:chOff x="9097899" y="793051"/>
                  <a:chExt cx="780287" cy="41909"/>
                </a:xfrm>
              </p:grpSpPr>
              <p:sp>
                <p:nvSpPr>
                  <p:cNvPr id="1525" name="Google Shape;1525;p45"/>
                  <p:cNvSpPr/>
                  <p:nvPr/>
                </p:nvSpPr>
                <p:spPr>
                  <a:xfrm>
                    <a:off x="9097899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6" name="Google Shape;1526;p45"/>
                  <p:cNvSpPr/>
                  <p:nvPr/>
                </p:nvSpPr>
                <p:spPr>
                  <a:xfrm>
                    <a:off x="9467088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7" name="Google Shape;1527;p45"/>
                  <p:cNvSpPr/>
                  <p:nvPr/>
                </p:nvSpPr>
                <p:spPr>
                  <a:xfrm>
                    <a:off x="9836277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8" name="Google Shape;1528;p45"/>
                <p:cNvGrpSpPr/>
                <p:nvPr/>
              </p:nvGrpSpPr>
              <p:grpSpPr>
                <a:xfrm>
                  <a:off x="9097899" y="1247298"/>
                  <a:ext cx="780287" cy="41910"/>
                  <a:chOff x="9097899" y="1247298"/>
                  <a:chExt cx="780287" cy="41910"/>
                </a:xfrm>
              </p:grpSpPr>
              <p:sp>
                <p:nvSpPr>
                  <p:cNvPr id="1529" name="Google Shape;1529;p45"/>
                  <p:cNvSpPr/>
                  <p:nvPr/>
                </p:nvSpPr>
                <p:spPr>
                  <a:xfrm>
                    <a:off x="9097899" y="1247298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0" name="Google Shape;1530;p45"/>
                  <p:cNvSpPr/>
                  <p:nvPr/>
                </p:nvSpPr>
                <p:spPr>
                  <a:xfrm>
                    <a:off x="9836277" y="1247298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1" name="Google Shape;1531;p45"/>
                <p:cNvGrpSpPr/>
                <p:nvPr/>
              </p:nvGrpSpPr>
              <p:grpSpPr>
                <a:xfrm>
                  <a:off x="9097899" y="1701641"/>
                  <a:ext cx="780287" cy="41910"/>
                  <a:chOff x="9097899" y="1701641"/>
                  <a:chExt cx="780287" cy="41910"/>
                </a:xfrm>
              </p:grpSpPr>
              <p:sp>
                <p:nvSpPr>
                  <p:cNvPr id="1532" name="Google Shape;1532;p45"/>
                  <p:cNvSpPr/>
                  <p:nvPr/>
                </p:nvSpPr>
                <p:spPr>
                  <a:xfrm>
                    <a:off x="9097899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3" name="Google Shape;1533;p45"/>
                  <p:cNvSpPr/>
                  <p:nvPr/>
                </p:nvSpPr>
                <p:spPr>
                  <a:xfrm>
                    <a:off x="9467088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4" name="Google Shape;1534;p45"/>
                  <p:cNvSpPr/>
                  <p:nvPr/>
                </p:nvSpPr>
                <p:spPr>
                  <a:xfrm>
                    <a:off x="9836277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535" name="Google Shape;1535;p45"/>
            <p:cNvGrpSpPr/>
            <p:nvPr/>
          </p:nvGrpSpPr>
          <p:grpSpPr>
            <a:xfrm>
              <a:off x="7074117" y="956519"/>
              <a:ext cx="215826" cy="125825"/>
              <a:chOff x="9521952" y="1508283"/>
              <a:chExt cx="256508" cy="149542"/>
            </a:xfrm>
          </p:grpSpPr>
          <p:sp>
            <p:nvSpPr>
              <p:cNvPr id="1536" name="Google Shape;1536;p45"/>
              <p:cNvSpPr/>
              <p:nvPr/>
            </p:nvSpPr>
            <p:spPr>
              <a:xfrm>
                <a:off x="9521952" y="1508283"/>
                <a:ext cx="256508" cy="149542"/>
              </a:xfrm>
              <a:custGeom>
                <a:avLst/>
                <a:gdLst/>
                <a:ahLst/>
                <a:cxnLst/>
                <a:rect l="l" t="t" r="r" b="b"/>
                <a:pathLst>
                  <a:path w="256508" h="149542" extrusionOk="0">
                    <a:moveTo>
                      <a:pt x="218694" y="0"/>
                    </a:moveTo>
                    <a:cubicBezTo>
                      <a:pt x="239578" y="0"/>
                      <a:pt x="256508" y="16930"/>
                      <a:pt x="256508" y="37814"/>
                    </a:cubicBezTo>
                    <a:lnTo>
                      <a:pt x="256508" y="111728"/>
                    </a:lnTo>
                    <a:cubicBezTo>
                      <a:pt x="256508" y="132612"/>
                      <a:pt x="239578" y="149543"/>
                      <a:pt x="218694" y="149543"/>
                    </a:cubicBezTo>
                    <a:lnTo>
                      <a:pt x="37814" y="149543"/>
                    </a:lnTo>
                    <a:cubicBezTo>
                      <a:pt x="16930" y="149543"/>
                      <a:pt x="1" y="132612"/>
                      <a:pt x="1" y="111728"/>
                    </a:cubicBezTo>
                    <a:lnTo>
                      <a:pt x="1" y="37814"/>
                    </a:lnTo>
                    <a:cubicBezTo>
                      <a:pt x="1" y="16930"/>
                      <a:pt x="16930" y="0"/>
                      <a:pt x="378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7" name="Google Shape;1537;p45"/>
              <p:cNvGrpSpPr/>
              <p:nvPr/>
            </p:nvGrpSpPr>
            <p:grpSpPr>
              <a:xfrm>
                <a:off x="9556578" y="1534618"/>
                <a:ext cx="183763" cy="98921"/>
                <a:chOff x="9556578" y="1534618"/>
                <a:chExt cx="183763" cy="98921"/>
              </a:xfrm>
            </p:grpSpPr>
            <p:grpSp>
              <p:nvGrpSpPr>
                <p:cNvPr id="1538" name="Google Shape;1538;p45"/>
                <p:cNvGrpSpPr/>
                <p:nvPr/>
              </p:nvGrpSpPr>
              <p:grpSpPr>
                <a:xfrm>
                  <a:off x="9645396" y="1536115"/>
                  <a:ext cx="94945" cy="94946"/>
                  <a:chOff x="9645396" y="1536115"/>
                  <a:chExt cx="94945" cy="94946"/>
                </a:xfrm>
              </p:grpSpPr>
              <p:sp>
                <p:nvSpPr>
                  <p:cNvPr id="1539" name="Google Shape;1539;p45"/>
                  <p:cNvSpPr/>
                  <p:nvPr/>
                </p:nvSpPr>
                <p:spPr>
                  <a:xfrm>
                    <a:off x="9645396" y="1588389"/>
                    <a:ext cx="42671" cy="42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71" h="42672" extrusionOk="0">
                        <a:moveTo>
                          <a:pt x="16764" y="31147"/>
                        </a:moveTo>
                        <a:lnTo>
                          <a:pt x="42672" y="5144"/>
                        </a:lnTo>
                        <a:lnTo>
                          <a:pt x="37529" y="0"/>
                        </a:lnTo>
                        <a:lnTo>
                          <a:pt x="11525" y="25908"/>
                        </a:lnTo>
                        <a:lnTo>
                          <a:pt x="6382" y="28765"/>
                        </a:lnTo>
                        <a:lnTo>
                          <a:pt x="0" y="38576"/>
                        </a:lnTo>
                        <a:lnTo>
                          <a:pt x="4096" y="42672"/>
                        </a:lnTo>
                        <a:lnTo>
                          <a:pt x="13906" y="36290"/>
                        </a:lnTo>
                        <a:lnTo>
                          <a:pt x="16764" y="3114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0" name="Google Shape;1540;p45"/>
                  <p:cNvSpPr/>
                  <p:nvPr/>
                </p:nvSpPr>
                <p:spPr>
                  <a:xfrm>
                    <a:off x="9674923" y="1536115"/>
                    <a:ext cx="65418" cy="654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418" h="65418" extrusionOk="0">
                        <a:moveTo>
                          <a:pt x="36576" y="54845"/>
                        </a:moveTo>
                        <a:lnTo>
                          <a:pt x="63246" y="28175"/>
                        </a:lnTo>
                        <a:cubicBezTo>
                          <a:pt x="64008" y="27413"/>
                          <a:pt x="64484" y="26461"/>
                          <a:pt x="64770" y="25413"/>
                        </a:cubicBezTo>
                        <a:cubicBezTo>
                          <a:pt x="65627" y="21794"/>
                          <a:pt x="66866" y="13602"/>
                          <a:pt x="59341" y="6077"/>
                        </a:cubicBezTo>
                        <a:cubicBezTo>
                          <a:pt x="51816" y="-1447"/>
                          <a:pt x="43625" y="-209"/>
                          <a:pt x="40005" y="648"/>
                        </a:cubicBezTo>
                        <a:cubicBezTo>
                          <a:pt x="38958" y="934"/>
                          <a:pt x="38005" y="1410"/>
                          <a:pt x="37243" y="2172"/>
                        </a:cubicBezTo>
                        <a:lnTo>
                          <a:pt x="10573" y="28842"/>
                        </a:lnTo>
                        <a:cubicBezTo>
                          <a:pt x="14669" y="32938"/>
                          <a:pt x="14669" y="39701"/>
                          <a:pt x="10573" y="43796"/>
                        </a:cubicBezTo>
                        <a:lnTo>
                          <a:pt x="8287" y="46082"/>
                        </a:lnTo>
                        <a:lnTo>
                          <a:pt x="4286" y="42082"/>
                        </a:lnTo>
                        <a:lnTo>
                          <a:pt x="0" y="46368"/>
                        </a:lnTo>
                        <a:lnTo>
                          <a:pt x="19050" y="65418"/>
                        </a:lnTo>
                        <a:lnTo>
                          <a:pt x="23336" y="61132"/>
                        </a:lnTo>
                        <a:lnTo>
                          <a:pt x="19336" y="57131"/>
                        </a:lnTo>
                        <a:lnTo>
                          <a:pt x="21622" y="54845"/>
                        </a:lnTo>
                        <a:cubicBezTo>
                          <a:pt x="25718" y="50750"/>
                          <a:pt x="32481" y="50750"/>
                          <a:pt x="36576" y="54845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1" name="Google Shape;1541;p45"/>
                <p:cNvGrpSpPr/>
                <p:nvPr/>
              </p:nvGrpSpPr>
              <p:grpSpPr>
                <a:xfrm>
                  <a:off x="9556578" y="1534618"/>
                  <a:ext cx="98773" cy="98921"/>
                  <a:chOff x="9556578" y="1534618"/>
                  <a:chExt cx="98773" cy="98921"/>
                </a:xfrm>
              </p:grpSpPr>
              <p:sp>
                <p:nvSpPr>
                  <p:cNvPr id="1542" name="Google Shape;1542;p45"/>
                  <p:cNvSpPr/>
                  <p:nvPr/>
                </p:nvSpPr>
                <p:spPr>
                  <a:xfrm>
                    <a:off x="9556578" y="1534618"/>
                    <a:ext cx="98773" cy="989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773" h="98921" extrusionOk="0">
                        <a:moveTo>
                          <a:pt x="40717" y="72440"/>
                        </a:moveTo>
                        <a:lnTo>
                          <a:pt x="72244" y="40912"/>
                        </a:lnTo>
                        <a:cubicBezTo>
                          <a:pt x="74149" y="39007"/>
                          <a:pt x="76721" y="38054"/>
                          <a:pt x="79388" y="38054"/>
                        </a:cubicBezTo>
                        <a:cubicBezTo>
                          <a:pt x="84341" y="38150"/>
                          <a:pt x="89389" y="36340"/>
                          <a:pt x="93199" y="32530"/>
                        </a:cubicBezTo>
                        <a:cubicBezTo>
                          <a:pt x="98247" y="27482"/>
                          <a:pt x="99866" y="20243"/>
                          <a:pt x="98057" y="13766"/>
                        </a:cubicBezTo>
                        <a:lnTo>
                          <a:pt x="88722" y="23100"/>
                        </a:lnTo>
                        <a:lnTo>
                          <a:pt x="78435" y="20338"/>
                        </a:lnTo>
                        <a:lnTo>
                          <a:pt x="75673" y="10051"/>
                        </a:lnTo>
                        <a:lnTo>
                          <a:pt x="85007" y="716"/>
                        </a:lnTo>
                        <a:cubicBezTo>
                          <a:pt x="78626" y="-1093"/>
                          <a:pt x="71482" y="526"/>
                          <a:pt x="66434" y="5574"/>
                        </a:cubicBezTo>
                        <a:cubicBezTo>
                          <a:pt x="62624" y="9384"/>
                          <a:pt x="60814" y="14432"/>
                          <a:pt x="60909" y="19385"/>
                        </a:cubicBezTo>
                        <a:cubicBezTo>
                          <a:pt x="60909" y="22052"/>
                          <a:pt x="59957" y="24624"/>
                          <a:pt x="58052" y="26529"/>
                        </a:cubicBezTo>
                        <a:lnTo>
                          <a:pt x="26524" y="58057"/>
                        </a:lnTo>
                        <a:cubicBezTo>
                          <a:pt x="24619" y="59962"/>
                          <a:pt x="22047" y="60914"/>
                          <a:pt x="19380" y="60914"/>
                        </a:cubicBezTo>
                        <a:cubicBezTo>
                          <a:pt x="14427" y="60819"/>
                          <a:pt x="9379" y="62629"/>
                          <a:pt x="5569" y="66439"/>
                        </a:cubicBezTo>
                        <a:cubicBezTo>
                          <a:pt x="-2146" y="74154"/>
                          <a:pt x="-1861" y="86918"/>
                          <a:pt x="6522" y="94252"/>
                        </a:cubicBezTo>
                        <a:cubicBezTo>
                          <a:pt x="13761" y="100634"/>
                          <a:pt x="24905" y="100443"/>
                          <a:pt x="32048" y="93871"/>
                        </a:cubicBezTo>
                        <a:cubicBezTo>
                          <a:pt x="36239" y="89966"/>
                          <a:pt x="38240" y="84632"/>
                          <a:pt x="38145" y="79393"/>
                        </a:cubicBezTo>
                        <a:cubicBezTo>
                          <a:pt x="38145" y="76821"/>
                          <a:pt x="39097" y="74249"/>
                          <a:pt x="41002" y="72440"/>
                        </a:cubicBezTo>
                        <a:close/>
                        <a:moveTo>
                          <a:pt x="16618" y="87965"/>
                        </a:moveTo>
                        <a:lnTo>
                          <a:pt x="10713" y="82060"/>
                        </a:lnTo>
                        <a:lnTo>
                          <a:pt x="12903" y="73964"/>
                        </a:lnTo>
                        <a:lnTo>
                          <a:pt x="21000" y="71773"/>
                        </a:lnTo>
                        <a:lnTo>
                          <a:pt x="26905" y="77678"/>
                        </a:lnTo>
                        <a:lnTo>
                          <a:pt x="24714" y="85775"/>
                        </a:lnTo>
                        <a:lnTo>
                          <a:pt x="16618" y="8796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3" name="Google Shape;1543;p45"/>
                  <p:cNvSpPr/>
                  <p:nvPr/>
                </p:nvSpPr>
                <p:spPr>
                  <a:xfrm>
                    <a:off x="9597270" y="1577125"/>
                    <a:ext cx="15573" cy="155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73" h="15573" extrusionOk="0">
                        <a:moveTo>
                          <a:pt x="786" y="14883"/>
                        </a:moveTo>
                        <a:lnTo>
                          <a:pt x="786" y="14883"/>
                        </a:lnTo>
                        <a:cubicBezTo>
                          <a:pt x="-262" y="13835"/>
                          <a:pt x="-262" y="12025"/>
                          <a:pt x="786" y="10882"/>
                        </a:cubicBezTo>
                        <a:lnTo>
                          <a:pt x="10882" y="786"/>
                        </a:lnTo>
                        <a:cubicBezTo>
                          <a:pt x="11930" y="-262"/>
                          <a:pt x="13740" y="-262"/>
                          <a:pt x="14788" y="786"/>
                        </a:cubicBezTo>
                        <a:lnTo>
                          <a:pt x="14788" y="786"/>
                        </a:lnTo>
                        <a:cubicBezTo>
                          <a:pt x="15835" y="1834"/>
                          <a:pt x="15835" y="3643"/>
                          <a:pt x="14788" y="4691"/>
                        </a:cubicBezTo>
                        <a:lnTo>
                          <a:pt x="4691" y="14788"/>
                        </a:lnTo>
                        <a:cubicBezTo>
                          <a:pt x="3643" y="15835"/>
                          <a:pt x="1834" y="15835"/>
                          <a:pt x="690" y="1478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1544" name="Google Shape;1544;p45"/>
          <p:cNvGrpSpPr/>
          <p:nvPr/>
        </p:nvGrpSpPr>
        <p:grpSpPr>
          <a:xfrm>
            <a:off x="10810623" y="5063401"/>
            <a:ext cx="860797" cy="1555695"/>
            <a:chOff x="8107967" y="3797550"/>
            <a:chExt cx="645598" cy="1166771"/>
          </a:xfrm>
        </p:grpSpPr>
        <p:grpSp>
          <p:nvGrpSpPr>
            <p:cNvPr id="1545" name="Google Shape;1545;p45"/>
            <p:cNvGrpSpPr/>
            <p:nvPr/>
          </p:nvGrpSpPr>
          <p:grpSpPr>
            <a:xfrm>
              <a:off x="8107967" y="3797550"/>
              <a:ext cx="645598" cy="1166771"/>
              <a:chOff x="1024660" y="3708890"/>
              <a:chExt cx="489423" cy="884520"/>
            </a:xfrm>
          </p:grpSpPr>
          <p:grpSp>
            <p:nvGrpSpPr>
              <p:cNvPr id="1546" name="Google Shape;1546;p45"/>
              <p:cNvGrpSpPr/>
              <p:nvPr/>
            </p:nvGrpSpPr>
            <p:grpSpPr>
              <a:xfrm>
                <a:off x="1024660" y="3708890"/>
                <a:ext cx="489423" cy="884520"/>
                <a:chOff x="2124551" y="4954047"/>
                <a:chExt cx="587120" cy="1061085"/>
              </a:xfrm>
            </p:grpSpPr>
            <p:sp>
              <p:nvSpPr>
                <p:cNvPr id="1547" name="Google Shape;1547;p45"/>
                <p:cNvSpPr/>
                <p:nvPr/>
              </p:nvSpPr>
              <p:spPr>
                <a:xfrm>
                  <a:off x="2124551" y="4954047"/>
                  <a:ext cx="587120" cy="1061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120" h="1061085" extrusionOk="0">
                      <a:moveTo>
                        <a:pt x="91440" y="0"/>
                      </a:moveTo>
                      <a:lnTo>
                        <a:pt x="495681" y="0"/>
                      </a:lnTo>
                      <a:cubicBezTo>
                        <a:pt x="546163" y="0"/>
                        <a:pt x="587121" y="40958"/>
                        <a:pt x="587121" y="91440"/>
                      </a:cubicBezTo>
                      <a:lnTo>
                        <a:pt x="587121" y="969645"/>
                      </a:lnTo>
                      <a:cubicBezTo>
                        <a:pt x="587121" y="1020128"/>
                        <a:pt x="546163" y="1061085"/>
                        <a:pt x="495681" y="1061085"/>
                      </a:cubicBezTo>
                      <a:lnTo>
                        <a:pt x="91440" y="1061085"/>
                      </a:lnTo>
                      <a:cubicBezTo>
                        <a:pt x="40958" y="1061085"/>
                        <a:pt x="0" y="1020128"/>
                        <a:pt x="0" y="969645"/>
                      </a:cubicBezTo>
                      <a:lnTo>
                        <a:pt x="0" y="91440"/>
                      </a:lnTo>
                      <a:cubicBezTo>
                        <a:pt x="0" y="40958"/>
                        <a:pt x="40958" y="0"/>
                        <a:pt x="914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8" name="Google Shape;1548;p45"/>
                <p:cNvSpPr/>
                <p:nvPr/>
              </p:nvSpPr>
              <p:spPr>
                <a:xfrm>
                  <a:off x="2339530" y="4987099"/>
                  <a:ext cx="157162" cy="25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25527" extrusionOk="0">
                      <a:moveTo>
                        <a:pt x="144399" y="25527"/>
                      </a:moveTo>
                      <a:lnTo>
                        <a:pt x="12764" y="25527"/>
                      </a:lnTo>
                      <a:cubicBezTo>
                        <a:pt x="5715" y="25527"/>
                        <a:pt x="0" y="19812"/>
                        <a:pt x="0" y="12764"/>
                      </a:cubicBezTo>
                      <a:lnTo>
                        <a:pt x="0" y="12764"/>
                      </a:lnTo>
                      <a:cubicBezTo>
                        <a:pt x="0" y="5715"/>
                        <a:pt x="5715" y="0"/>
                        <a:pt x="12764" y="0"/>
                      </a:cubicBezTo>
                      <a:lnTo>
                        <a:pt x="144399" y="0"/>
                      </a:lnTo>
                      <a:cubicBezTo>
                        <a:pt x="151448" y="0"/>
                        <a:pt x="157163" y="5715"/>
                        <a:pt x="157163" y="12764"/>
                      </a:cubicBezTo>
                      <a:lnTo>
                        <a:pt x="157163" y="12764"/>
                      </a:lnTo>
                      <a:cubicBezTo>
                        <a:pt x="157163" y="19812"/>
                        <a:pt x="151448" y="25527"/>
                        <a:pt x="144399" y="2552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9" name="Google Shape;1549;p45"/>
              <p:cNvSpPr/>
              <p:nvPr/>
            </p:nvSpPr>
            <p:spPr>
              <a:xfrm>
                <a:off x="1059199" y="3818860"/>
                <a:ext cx="419712" cy="647607"/>
              </a:xfrm>
              <a:custGeom>
                <a:avLst/>
                <a:gdLst/>
                <a:ahLst/>
                <a:cxnLst/>
                <a:rect l="l" t="t" r="r" b="b"/>
                <a:pathLst>
                  <a:path w="504158" h="777906" extrusionOk="0">
                    <a:moveTo>
                      <a:pt x="0" y="0"/>
                    </a:moveTo>
                    <a:lnTo>
                      <a:pt x="504158" y="0"/>
                    </a:lnTo>
                    <a:lnTo>
                      <a:pt x="504158" y="777907"/>
                    </a:lnTo>
                    <a:lnTo>
                      <a:pt x="0" y="77790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0" name="Google Shape;1550;p45"/>
              <p:cNvGrpSpPr/>
              <p:nvPr/>
            </p:nvGrpSpPr>
            <p:grpSpPr>
              <a:xfrm>
                <a:off x="1108189" y="4182116"/>
                <a:ext cx="322524" cy="131011"/>
                <a:chOff x="2224754" y="5521737"/>
                <a:chExt cx="386905" cy="157163"/>
              </a:xfrm>
            </p:grpSpPr>
            <p:grpSp>
              <p:nvGrpSpPr>
                <p:cNvPr id="1551" name="Google Shape;1551;p45"/>
                <p:cNvGrpSpPr/>
                <p:nvPr/>
              </p:nvGrpSpPr>
              <p:grpSpPr>
                <a:xfrm>
                  <a:off x="2224754" y="5521737"/>
                  <a:ext cx="386905" cy="157163"/>
                  <a:chOff x="2224754" y="5521737"/>
                  <a:chExt cx="386905" cy="157163"/>
                </a:xfrm>
              </p:grpSpPr>
              <p:grpSp>
                <p:nvGrpSpPr>
                  <p:cNvPr id="1552" name="Google Shape;1552;p45"/>
                  <p:cNvGrpSpPr/>
                  <p:nvPr/>
                </p:nvGrpSpPr>
                <p:grpSpPr>
                  <a:xfrm>
                    <a:off x="2224754" y="5521737"/>
                    <a:ext cx="386905" cy="65532"/>
                    <a:chOff x="2224754" y="5521737"/>
                    <a:chExt cx="386905" cy="65532"/>
                  </a:xfrm>
                </p:grpSpPr>
                <p:sp>
                  <p:nvSpPr>
                    <p:cNvPr id="1553" name="Google Shape;1553;p45"/>
                    <p:cNvSpPr/>
                    <p:nvPr/>
                  </p:nvSpPr>
                  <p:spPr>
                    <a:xfrm>
                      <a:off x="2224754" y="5521737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54" name="Google Shape;1554;p45"/>
                    <p:cNvSpPr/>
                    <p:nvPr/>
                  </p:nvSpPr>
                  <p:spPr>
                    <a:xfrm>
                      <a:off x="2237422" y="5534405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1555" name="Google Shape;1555;p45"/>
                  <p:cNvGrpSpPr/>
                  <p:nvPr/>
                </p:nvGrpSpPr>
                <p:grpSpPr>
                  <a:xfrm>
                    <a:off x="2224754" y="5613368"/>
                    <a:ext cx="386905" cy="65532"/>
                    <a:chOff x="2224754" y="5613368"/>
                    <a:chExt cx="386905" cy="65532"/>
                  </a:xfrm>
                </p:grpSpPr>
                <p:sp>
                  <p:nvSpPr>
                    <p:cNvPr id="1556" name="Google Shape;1556;p45"/>
                    <p:cNvSpPr/>
                    <p:nvPr/>
                  </p:nvSpPr>
                  <p:spPr>
                    <a:xfrm>
                      <a:off x="2224754" y="5613368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57" name="Google Shape;1557;p45"/>
                    <p:cNvSpPr/>
                    <p:nvPr/>
                  </p:nvSpPr>
                  <p:spPr>
                    <a:xfrm>
                      <a:off x="2237422" y="5626036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558" name="Google Shape;1558;p45"/>
                <p:cNvGrpSpPr/>
                <p:nvPr/>
              </p:nvGrpSpPr>
              <p:grpSpPr>
                <a:xfrm>
                  <a:off x="2336863" y="5554217"/>
                  <a:ext cx="177355" cy="15050"/>
                  <a:chOff x="2336863" y="5554217"/>
                  <a:chExt cx="177355" cy="15050"/>
                </a:xfrm>
              </p:grpSpPr>
              <p:sp>
                <p:nvSpPr>
                  <p:cNvPr id="1559" name="Google Shape;1559;p45"/>
                  <p:cNvSpPr/>
                  <p:nvPr/>
                </p:nvSpPr>
                <p:spPr>
                  <a:xfrm>
                    <a:off x="233686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1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0" name="Google Shape;1560;p45"/>
                  <p:cNvSpPr/>
                  <p:nvPr/>
                </p:nvSpPr>
                <p:spPr>
                  <a:xfrm>
                    <a:off x="2377440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1" name="Google Shape;1561;p45"/>
                  <p:cNvSpPr/>
                  <p:nvPr/>
                </p:nvSpPr>
                <p:spPr>
                  <a:xfrm>
                    <a:off x="2418016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2" name="Google Shape;1562;p45"/>
                  <p:cNvSpPr/>
                  <p:nvPr/>
                </p:nvSpPr>
                <p:spPr>
                  <a:xfrm>
                    <a:off x="245859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0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3" name="Google Shape;1563;p45"/>
                  <p:cNvSpPr/>
                  <p:nvPr/>
                </p:nvSpPr>
                <p:spPr>
                  <a:xfrm>
                    <a:off x="2499169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4" name="Google Shape;1564;p45"/>
                <p:cNvGrpSpPr/>
                <p:nvPr/>
              </p:nvGrpSpPr>
              <p:grpSpPr>
                <a:xfrm>
                  <a:off x="2336863" y="5641848"/>
                  <a:ext cx="177355" cy="15049"/>
                  <a:chOff x="2336863" y="5641848"/>
                  <a:chExt cx="177355" cy="15049"/>
                </a:xfrm>
              </p:grpSpPr>
              <p:sp>
                <p:nvSpPr>
                  <p:cNvPr id="1565" name="Google Shape;1565;p45"/>
                  <p:cNvSpPr/>
                  <p:nvPr/>
                </p:nvSpPr>
                <p:spPr>
                  <a:xfrm>
                    <a:off x="2336863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6" name="Google Shape;1566;p45"/>
                  <p:cNvSpPr/>
                  <p:nvPr/>
                </p:nvSpPr>
                <p:spPr>
                  <a:xfrm>
                    <a:off x="2377440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7" name="Google Shape;1567;p45"/>
                  <p:cNvSpPr/>
                  <p:nvPr/>
                </p:nvSpPr>
                <p:spPr>
                  <a:xfrm>
                    <a:off x="2418016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8" name="Google Shape;1568;p45"/>
                  <p:cNvSpPr/>
                  <p:nvPr/>
                </p:nvSpPr>
                <p:spPr>
                  <a:xfrm>
                    <a:off x="2458592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9" name="Google Shape;1569;p45"/>
                  <p:cNvSpPr/>
                  <p:nvPr/>
                </p:nvSpPr>
                <p:spPr>
                  <a:xfrm>
                    <a:off x="2499169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70" name="Google Shape;1570;p45"/>
              <p:cNvGrpSpPr/>
              <p:nvPr/>
            </p:nvGrpSpPr>
            <p:grpSpPr>
              <a:xfrm>
                <a:off x="1161625" y="3903897"/>
                <a:ext cx="215413" cy="215333"/>
                <a:chOff x="2288857" y="5187981"/>
                <a:chExt cx="258413" cy="258317"/>
              </a:xfrm>
            </p:grpSpPr>
            <p:sp>
              <p:nvSpPr>
                <p:cNvPr id="1571" name="Google Shape;1571;p45"/>
                <p:cNvSpPr/>
                <p:nvPr/>
              </p:nvSpPr>
              <p:spPr>
                <a:xfrm>
                  <a:off x="2288857" y="5187981"/>
                  <a:ext cx="258413" cy="258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13" h="258317" extrusionOk="0">
                      <a:moveTo>
                        <a:pt x="258413" y="129159"/>
                      </a:moveTo>
                      <a:cubicBezTo>
                        <a:pt x="258413" y="159544"/>
                        <a:pt x="247936" y="187452"/>
                        <a:pt x="230410" y="209454"/>
                      </a:cubicBezTo>
                      <a:cubicBezTo>
                        <a:pt x="206692" y="239268"/>
                        <a:pt x="170212" y="258318"/>
                        <a:pt x="129159" y="258318"/>
                      </a:cubicBezTo>
                      <a:cubicBezTo>
                        <a:pt x="88106" y="258318"/>
                        <a:pt x="51625" y="239268"/>
                        <a:pt x="28004" y="209454"/>
                      </a:cubicBezTo>
                      <a:cubicBezTo>
                        <a:pt x="27337" y="208597"/>
                        <a:pt x="26670" y="207740"/>
                        <a:pt x="26003" y="206788"/>
                      </a:cubicBezTo>
                      <a:cubicBezTo>
                        <a:pt x="9716" y="185166"/>
                        <a:pt x="0" y="158305"/>
                        <a:pt x="0" y="129159"/>
                      </a:cubicBezTo>
                      <a:cubicBezTo>
                        <a:pt x="0" y="57817"/>
                        <a:pt x="57817" y="0"/>
                        <a:pt x="129159" y="0"/>
                      </a:cubicBezTo>
                      <a:cubicBezTo>
                        <a:pt x="176784" y="0"/>
                        <a:pt x="218313" y="25717"/>
                        <a:pt x="240697" y="64008"/>
                      </a:cubicBezTo>
                      <a:cubicBezTo>
                        <a:pt x="251936" y="83153"/>
                        <a:pt x="258318" y="105442"/>
                        <a:pt x="258318" y="129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45"/>
                <p:cNvSpPr/>
                <p:nvPr/>
              </p:nvSpPr>
              <p:spPr>
                <a:xfrm>
                  <a:off x="2316956" y="5234082"/>
                  <a:ext cx="202501" cy="212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212216" extrusionOk="0">
                      <a:moveTo>
                        <a:pt x="202406" y="163353"/>
                      </a:moveTo>
                      <a:cubicBezTo>
                        <a:pt x="178689" y="193167"/>
                        <a:pt x="142208" y="212217"/>
                        <a:pt x="101155" y="212217"/>
                      </a:cubicBezTo>
                      <a:cubicBezTo>
                        <a:pt x="60103" y="212217"/>
                        <a:pt x="23622" y="193167"/>
                        <a:pt x="0" y="163353"/>
                      </a:cubicBezTo>
                      <a:cubicBezTo>
                        <a:pt x="9525" y="122682"/>
                        <a:pt x="42958" y="91249"/>
                        <a:pt x="84677" y="84582"/>
                      </a:cubicBezTo>
                      <a:cubicBezTo>
                        <a:pt x="68675" y="78010"/>
                        <a:pt x="57341" y="62293"/>
                        <a:pt x="57341" y="43910"/>
                      </a:cubicBezTo>
                      <a:cubicBezTo>
                        <a:pt x="57341" y="19717"/>
                        <a:pt x="76962" y="0"/>
                        <a:pt x="101251" y="0"/>
                      </a:cubicBezTo>
                      <a:cubicBezTo>
                        <a:pt x="125539" y="0"/>
                        <a:pt x="145161" y="19717"/>
                        <a:pt x="145161" y="43910"/>
                      </a:cubicBezTo>
                      <a:cubicBezTo>
                        <a:pt x="145161" y="62293"/>
                        <a:pt x="133826" y="78010"/>
                        <a:pt x="117824" y="84582"/>
                      </a:cubicBezTo>
                      <a:cubicBezTo>
                        <a:pt x="159544" y="91249"/>
                        <a:pt x="192976" y="122682"/>
                        <a:pt x="202501" y="16335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573" name="Google Shape;1573;p45"/>
            <p:cNvSpPr/>
            <p:nvPr/>
          </p:nvSpPr>
          <p:spPr>
            <a:xfrm>
              <a:off x="8344358" y="4860794"/>
              <a:ext cx="172878" cy="28080"/>
            </a:xfrm>
            <a:custGeom>
              <a:avLst/>
              <a:gdLst/>
              <a:ahLst/>
              <a:cxnLst/>
              <a:rect l="l" t="t" r="r" b="b"/>
              <a:pathLst>
                <a:path w="157162" h="25527" extrusionOk="0">
                  <a:moveTo>
                    <a:pt x="144399" y="25527"/>
                  </a:moveTo>
                  <a:lnTo>
                    <a:pt x="12764" y="25527"/>
                  </a:lnTo>
                  <a:cubicBezTo>
                    <a:pt x="5715" y="25527"/>
                    <a:pt x="0" y="19812"/>
                    <a:pt x="0" y="12764"/>
                  </a:cubicBezTo>
                  <a:lnTo>
                    <a:pt x="0" y="12764"/>
                  </a:lnTo>
                  <a:cubicBezTo>
                    <a:pt x="0" y="5715"/>
                    <a:pt x="5715" y="0"/>
                    <a:pt x="12764" y="0"/>
                  </a:cubicBezTo>
                  <a:lnTo>
                    <a:pt x="144399" y="0"/>
                  </a:lnTo>
                  <a:cubicBezTo>
                    <a:pt x="151448" y="0"/>
                    <a:pt x="157163" y="5715"/>
                    <a:pt x="157163" y="12764"/>
                  </a:cubicBezTo>
                  <a:lnTo>
                    <a:pt x="157163" y="12764"/>
                  </a:lnTo>
                  <a:cubicBezTo>
                    <a:pt x="157163" y="19812"/>
                    <a:pt x="151448" y="25527"/>
                    <a:pt x="144399" y="255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6" name="Google Shape;16638;p6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34573" y="106020"/>
            <a:ext cx="806784" cy="3229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199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>
                <a:solidFill>
                  <a:srgbClr val="35363B"/>
                </a:solidFill>
                <a:latin typeface="Lato"/>
                <a:ea typeface="Lato"/>
                <a:cs typeface="Lato"/>
                <a:sym typeface="Lato"/>
              </a:rPr>
              <a:t>SQLite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В экосистеме </a:t>
            </a:r>
            <a:r>
              <a:rPr lang="ru-RU" sz="2400" dirty="0" err="1"/>
              <a:t>NuGet</a:t>
            </a:r>
            <a:r>
              <a:rPr lang="ru-RU" sz="2400" dirty="0"/>
              <a:t> часто можно столкнуться с ситуацией, когда существует несколько библиотек, имеющих схожие названия, предназначенных для работы с похожими задачами. Это особенно актуально, если вы ищете инструмент для работы с </a:t>
            </a:r>
            <a:r>
              <a:rPr lang="ru-RU" sz="2400" dirty="0" err="1"/>
              <a:t>SQLite</a:t>
            </a:r>
            <a:r>
              <a:rPr lang="ru-RU" sz="2400" dirty="0"/>
              <a:t>. 🤓</a:t>
            </a:r>
          </a:p>
          <a:p>
            <a:endParaRPr lang="ru-RU" sz="2400" dirty="0"/>
          </a:p>
          <a:p>
            <a:r>
              <a:rPr lang="ru-RU" sz="2400" dirty="0"/>
              <a:t>Если вам нужна библиотека для выполнения операций с базами данных </a:t>
            </a:r>
            <a:r>
              <a:rPr lang="ru-RU" sz="2400" dirty="0" err="1"/>
              <a:t>SQLite</a:t>
            </a:r>
            <a:r>
              <a:rPr lang="ru-RU" sz="2400" dirty="0"/>
              <a:t>, обратите внимание на пакет с названием </a:t>
            </a:r>
            <a:r>
              <a:rPr lang="ru-RU" sz="2400" dirty="0" err="1"/>
              <a:t>sqlite-net-pcl</a:t>
            </a:r>
            <a:r>
              <a:rPr lang="ru-RU" sz="2400" dirty="0"/>
              <a:t>. Чтобы убедиться, что вы выбрали правильный пакет, ориентируйтесь на следующие характеристики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Автор</a:t>
            </a:r>
            <a:r>
              <a:rPr lang="ru-RU" sz="2400" dirty="0"/>
              <a:t>: </a:t>
            </a:r>
            <a:r>
              <a:rPr lang="ru-RU" sz="2400" b="1" dirty="0" err="1"/>
              <a:t>SQLite-net</a:t>
            </a:r>
            <a:endParaRPr lang="ru-RU" sz="2400" dirty="0"/>
          </a:p>
          <a:p>
            <a:r>
              <a:rPr lang="ru-RU" sz="2400" dirty="0" err="1"/>
              <a:t>Id</a:t>
            </a:r>
            <a:r>
              <a:rPr lang="ru-RU" sz="2400" dirty="0"/>
              <a:t>: </a:t>
            </a:r>
            <a:r>
              <a:rPr lang="ru-RU" sz="2400" b="1" dirty="0" err="1"/>
              <a:t>sqlite-net-pcl</a:t>
            </a:r>
            <a:endParaRPr lang="ru-RU" sz="2400" dirty="0"/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b="1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55400727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Класс </a:t>
            </a:r>
            <a:r>
              <a:rPr lang="ru-RU" sz="3200" dirty="0" err="1"/>
              <a:t>Friend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Вначале определим класс, объекты которого будут храниться в базе данных. Добавим в главный проект следующий класс </a:t>
            </a:r>
            <a:r>
              <a:rPr lang="ru-RU" sz="2400" dirty="0" err="1"/>
              <a:t>Friend</a:t>
            </a:r>
            <a:r>
              <a:rPr lang="ru-RU" sz="2400" dirty="0"/>
              <a:t>: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b="1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727" y="2430145"/>
            <a:ext cx="4832033" cy="423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53802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Класс </a:t>
            </a:r>
            <a:r>
              <a:rPr lang="ru-RU" sz="3200" dirty="0" err="1"/>
              <a:t>Friend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60000" y="1356967"/>
            <a:ext cx="10927200" cy="527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	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Класс 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Friend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выступает в качестве модели приложения.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Этот класс использует атрибуты,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которые позволяют настроить его отображение на таблицу в </a:t>
            </a:r>
            <a:r>
              <a:rPr kumimoji="0" lang="ru-RU" altLang="ru-RU" sz="16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бд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Для настройки мы можем использовать следующие атрибуты:</a:t>
            </a:r>
            <a:endParaRPr kumimoji="0" lang="ru-RU" altLang="ru-RU" sz="16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PrimaryKey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]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: применяется к свойству типа </a:t>
            </a:r>
            <a:r>
              <a:rPr kumimoji="0" lang="ru-RU" altLang="ru-RU" sz="16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 и указывает, что столбец в таблице, который соответствует этому свойству, будет выполнять роль первичного ключа. Составные ключи не поддерживаются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AutoIncrement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]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: применяется к свойству типа </a:t>
            </a:r>
            <a:r>
              <a:rPr kumimoji="0" lang="ru-RU" altLang="ru-RU" sz="16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 и указывает, что столбец в таблице, который соответствует этому свойству, будет инкрементировать значение на единицу при добавлении нового элемента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Column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)]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: задает сопоставление свойства со столбцом в таблице, который имеет имя </a:t>
            </a:r>
            <a:r>
              <a:rPr kumimoji="0" lang="ru-RU" altLang="ru-RU" sz="16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name</a:t>
            </a:r>
            <a:endParaRPr kumimoji="0" lang="ru-RU" altLang="ru-RU" sz="165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Table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)]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: устанавливает название таблицы, которая будет </a:t>
            </a:r>
            <a:r>
              <a:rPr kumimoji="0" lang="ru-RU" altLang="ru-RU" sz="16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соотвествовать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 данному классу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MaxLength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value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)]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: устанавливает максимальную длину для строковых свойств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Ignore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]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: указывает, что свойство будет игнорироваться. Это может быть полезно, если значение данного свойства не надо хранить в базе данных, и данное свойство не должно сопоставляться со столбцами из таблицы в </a:t>
            </a:r>
            <a:r>
              <a:rPr kumimoji="0" lang="ru-RU" altLang="ru-RU" sz="16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бд</a:t>
            </a:r>
            <a:endParaRPr kumimoji="0" lang="ru-RU" altLang="ru-RU" sz="165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</a:t>
            </a:r>
            <a:r>
              <a:rPr kumimoji="0" lang="ru-RU" altLang="ru-RU" sz="16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Unique</a:t>
            </a:r>
            <a:r>
              <a:rPr kumimoji="0" lang="ru-RU" altLang="ru-RU" sz="16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]</a:t>
            </a: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</a:rPr>
              <a:t>: гарантирует, что столбец, который соответствует свойству с этим атрибутом, будет иметь уникальные неповторяющиеся значения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6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6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55761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Соотношение типов данных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60000" y="1356967"/>
            <a:ext cx="10927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При запросах к базе данных будет происходить автоматическое сопоставление типов данных из </a:t>
            </a:r>
            <a:r>
              <a:rPr lang="ru-RU" sz="1600" dirty="0" err="1"/>
              <a:t>SQLite</a:t>
            </a:r>
            <a:r>
              <a:rPr lang="ru-RU" sz="1600" dirty="0"/>
              <a:t> с типами данных из C#. Сопоставление типов можно описать следующей таблицей:</a:t>
            </a:r>
            <a:endParaRPr kumimoji="0" lang="ru-RU" altLang="ru-RU" sz="16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663002"/>
              </p:ext>
            </p:extLst>
          </p:nvPr>
        </p:nvGraphicFramePr>
        <p:xfrm>
          <a:off x="950913" y="2289969"/>
          <a:ext cx="10290174" cy="3048000"/>
        </p:xfrm>
        <a:graphic>
          <a:graphicData uri="http://schemas.openxmlformats.org/drawingml/2006/table">
            <a:tbl>
              <a:tblPr/>
              <a:tblGrid>
                <a:gridCol w="5145087"/>
                <a:gridCol w="5145087"/>
              </a:tblGrid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 b="1">
                          <a:effectLst/>
                        </a:rPr>
                        <a:t>C#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 b="1" dirty="0">
                          <a:effectLst/>
                        </a:rPr>
                        <a:t>SQLite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 dirty="0" err="1">
                          <a:effectLst/>
                        </a:rPr>
                        <a:t>int</a:t>
                      </a:r>
                      <a:r>
                        <a:rPr lang="en-US" sz="1900" dirty="0">
                          <a:effectLst/>
                        </a:rPr>
                        <a:t>, long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integer, bigint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bool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integer (1 = true)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enum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integer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float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real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double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real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decimal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real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string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varchar, text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DateTime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numeric, text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  <a:tr h="299784">
                <a:tc>
                  <a:txBody>
                    <a:bodyPr/>
                    <a:lstStyle/>
                    <a:p>
                      <a:pPr fontAlgn="t"/>
                      <a:r>
                        <a:rPr lang="en-US" sz="1900">
                          <a:effectLst/>
                        </a:rPr>
                        <a:t>byte[]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900" dirty="0">
                          <a:effectLst/>
                        </a:rPr>
                        <a:t>blob</a:t>
                      </a:r>
                    </a:p>
                  </a:txBody>
                  <a:tcPr marL="38100" marR="22860" marT="7620" marB="7620">
                    <a:lnL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56633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Класс </a:t>
            </a:r>
            <a:r>
              <a:rPr lang="ru-RU" sz="3200" dirty="0" err="1"/>
              <a:t>репозитория</a:t>
            </a:r>
            <a:endParaRPr lang="ru-RU" sz="320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/>
              <a:t>Также создадим класс </a:t>
            </a:r>
            <a:r>
              <a:rPr lang="ru-RU" sz="2400" dirty="0" err="1"/>
              <a:t>репозитория</a:t>
            </a:r>
            <a:r>
              <a:rPr lang="ru-RU" sz="2400" dirty="0"/>
              <a:t>, через который будут идти все операции с данными: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b="1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48178"/>
          <a:stretch/>
        </p:blipFill>
        <p:spPr>
          <a:xfrm>
            <a:off x="1173864" y="2436772"/>
            <a:ext cx="4266235" cy="34017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52527"/>
          <a:stretch/>
        </p:blipFill>
        <p:spPr>
          <a:xfrm>
            <a:off x="6428773" y="2436620"/>
            <a:ext cx="4659774" cy="340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9774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Методы в классе </a:t>
            </a:r>
            <a:r>
              <a:rPr lang="en-US" sz="3200" dirty="0" err="1" smtClean="0"/>
              <a:t>SQLiteConnection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100" dirty="0"/>
              <a:t>В конструкторе класса происходит создание подключения и базы данных (если она отсутствует). В качестве параметра извне будет передаваться путь к базе данных. При желании путь к </a:t>
            </a:r>
            <a:r>
              <a:rPr lang="ru-RU" sz="2100" dirty="0" err="1"/>
              <a:t>бд</a:t>
            </a:r>
            <a:r>
              <a:rPr lang="ru-RU" sz="2100" dirty="0"/>
              <a:t> можно определить и в самом конструкторе.</a:t>
            </a:r>
          </a:p>
          <a:p>
            <a:r>
              <a:rPr lang="ru-RU" sz="2100" dirty="0"/>
              <a:t>Для всех операций с данными используются методы, определенные в классе </a:t>
            </a:r>
            <a:r>
              <a:rPr lang="ru-RU" sz="2100" dirty="0" err="1"/>
              <a:t>SQLiteConnection</a:t>
            </a:r>
            <a:r>
              <a:rPr lang="ru-RU" sz="2100" dirty="0"/>
              <a:t>:</a:t>
            </a:r>
          </a:p>
          <a:p>
            <a:r>
              <a:rPr lang="ru-RU" sz="2100" b="1" dirty="0" err="1"/>
              <a:t>Insert</a:t>
            </a:r>
            <a:r>
              <a:rPr lang="ru-RU" sz="2100" dirty="0"/>
              <a:t>: добавляет объект в таблицу</a:t>
            </a:r>
          </a:p>
          <a:p>
            <a:r>
              <a:rPr lang="ru-RU" sz="2100" b="1" dirty="0" err="1"/>
              <a:t>Get</a:t>
            </a:r>
            <a:r>
              <a:rPr lang="ru-RU" sz="2100" b="1" dirty="0"/>
              <a:t>&lt;T&gt;</a:t>
            </a:r>
            <a:r>
              <a:rPr lang="ru-RU" sz="2100" dirty="0"/>
              <a:t>: позволяет получить элемент типа T по </a:t>
            </a:r>
            <a:r>
              <a:rPr lang="ru-RU" sz="2100" dirty="0" err="1"/>
              <a:t>id</a:t>
            </a:r>
            <a:endParaRPr lang="ru-RU" sz="2100" dirty="0"/>
          </a:p>
          <a:p>
            <a:r>
              <a:rPr lang="ru-RU" sz="2100" b="1" dirty="0" err="1"/>
              <a:t>Table</a:t>
            </a:r>
            <a:r>
              <a:rPr lang="ru-RU" sz="2100" b="1" dirty="0"/>
              <a:t>&lt;T&gt;</a:t>
            </a:r>
            <a:r>
              <a:rPr lang="ru-RU" sz="2100" dirty="0"/>
              <a:t>: возвращает все объекты из таблицы</a:t>
            </a:r>
          </a:p>
          <a:p>
            <a:r>
              <a:rPr lang="ru-RU" sz="2100" b="1" dirty="0" err="1"/>
              <a:t>Delete</a:t>
            </a:r>
            <a:r>
              <a:rPr lang="ru-RU" sz="2100" b="1" dirty="0"/>
              <a:t>&lt;T&gt;</a:t>
            </a:r>
            <a:r>
              <a:rPr lang="ru-RU" sz="2100" dirty="0"/>
              <a:t>: удаляет объект по </a:t>
            </a:r>
            <a:r>
              <a:rPr lang="ru-RU" sz="2100" dirty="0" err="1"/>
              <a:t>id</a:t>
            </a:r>
            <a:endParaRPr lang="ru-RU" sz="2100" dirty="0"/>
          </a:p>
          <a:p>
            <a:r>
              <a:rPr lang="ru-RU" sz="2100" b="1" dirty="0" err="1"/>
              <a:t>Update</a:t>
            </a:r>
            <a:r>
              <a:rPr lang="ru-RU" sz="2100" b="1" dirty="0"/>
              <a:t>&lt;T&gt;</a:t>
            </a:r>
            <a:r>
              <a:rPr lang="ru-RU" sz="2100" dirty="0"/>
              <a:t>: обновляет объект</a:t>
            </a:r>
          </a:p>
          <a:p>
            <a:r>
              <a:rPr lang="ru-RU" sz="2100" b="1" dirty="0" err="1"/>
              <a:t>Query</a:t>
            </a:r>
            <a:r>
              <a:rPr lang="ru-RU" sz="2100" b="1" dirty="0"/>
              <a:t>&lt;T&gt;</a:t>
            </a:r>
            <a:r>
              <a:rPr lang="ru-RU" sz="2100" dirty="0"/>
              <a:t>: выполняет SQL-выражение и возвращает строки из таблицы в виде объектов типа T (относится к выражениям SELECT)</a:t>
            </a:r>
          </a:p>
          <a:p>
            <a:r>
              <a:rPr lang="ru-RU" sz="2100" b="1" dirty="0" err="1"/>
              <a:t>Execute</a:t>
            </a:r>
            <a:r>
              <a:rPr lang="ru-RU" sz="2100" dirty="0"/>
              <a:t>: выполняет SQL-выражение, но ничего не возвращает (относится к операциям. где не надо возвращать результат - UPDATE, INSERT, DELETE)</a:t>
            </a:r>
          </a:p>
        </p:txBody>
      </p:sp>
    </p:spTree>
    <p:extLst>
      <p:ext uri="{BB962C8B-B14F-4D97-AF65-F5344CB8AC3E}">
        <p14:creationId xmlns:p14="http://schemas.microsoft.com/office/powerpoint/2010/main" val="3498932165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Multimedia Software Pitch Deck by Slidesgo">
  <a:themeElements>
    <a:clrScheme name="Simple Light">
      <a:dk1>
        <a:srgbClr val="35363B"/>
      </a:dk1>
      <a:lt1>
        <a:srgbClr val="F3F3F3"/>
      </a:lt1>
      <a:dk2>
        <a:srgbClr val="D9DDE3"/>
      </a:dk2>
      <a:lt2>
        <a:srgbClr val="BA0034"/>
      </a:lt2>
      <a:accent1>
        <a:srgbClr val="F8B85E"/>
      </a:accent1>
      <a:accent2>
        <a:srgbClr val="34909D"/>
      </a:accent2>
      <a:accent3>
        <a:srgbClr val="55C0ED"/>
      </a:accent3>
      <a:accent4>
        <a:srgbClr val="6F7082"/>
      </a:accent4>
      <a:accent5>
        <a:srgbClr val="CED0D6"/>
      </a:accent5>
      <a:accent6>
        <a:srgbClr val="42444F"/>
      </a:accent6>
      <a:hlink>
        <a:srgbClr val="3536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805</Words>
  <Application>Microsoft Office PowerPoint</Application>
  <PresentationFormat>Широкоэкранный</PresentationFormat>
  <Paragraphs>218</Paragraphs>
  <Slides>31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3" baseType="lpstr">
      <vt:lpstr>-apple-system</vt:lpstr>
      <vt:lpstr>Arial</vt:lpstr>
      <vt:lpstr>Calibri</vt:lpstr>
      <vt:lpstr>Courier New</vt:lpstr>
      <vt:lpstr>Epilogue</vt:lpstr>
      <vt:lpstr>Lato</vt:lpstr>
      <vt:lpstr>Nunito Light</vt:lpstr>
      <vt:lpstr>Open Sans</vt:lpstr>
      <vt:lpstr>Raleway</vt:lpstr>
      <vt:lpstr>SFMono-Regular</vt:lpstr>
      <vt:lpstr>var(--code-font-family)</vt:lpstr>
      <vt:lpstr>Multimedia Software Pitch Deck by Slidesgo</vt:lpstr>
      <vt:lpstr>Базы данных SQLite. Realm</vt:lpstr>
      <vt:lpstr>SQLite</vt:lpstr>
      <vt:lpstr>SQLite</vt:lpstr>
      <vt:lpstr>SQLite</vt:lpstr>
      <vt:lpstr>Класс Friend</vt:lpstr>
      <vt:lpstr>Класс Friend</vt:lpstr>
      <vt:lpstr>Соотношение типов данных</vt:lpstr>
      <vt:lpstr>Класс репозитория</vt:lpstr>
      <vt:lpstr>Методы в классе SQLiteConnection  </vt:lpstr>
      <vt:lpstr>App.xaml.cs</vt:lpstr>
      <vt:lpstr>MainPage.xaml</vt:lpstr>
      <vt:lpstr>MainPage.xaml</vt:lpstr>
      <vt:lpstr>Изменим файл кода MainPage.xaml.cs:  </vt:lpstr>
      <vt:lpstr> Теперь добавим страницу FriendPage</vt:lpstr>
      <vt:lpstr> А в файле связанного кода FriendPage.xaml.cs добавим обработчики нажатия кнопок:</vt:lpstr>
      <vt:lpstr>В итоге проект будет выглядеть следующим образом</vt:lpstr>
      <vt:lpstr>Realm. Установка</vt:lpstr>
      <vt:lpstr>Realm. Установка</vt:lpstr>
      <vt:lpstr>Определение модели</vt:lpstr>
      <vt:lpstr>Примечание</vt:lpstr>
      <vt:lpstr>Основные операции в Realm  </vt:lpstr>
      <vt:lpstr>Основные операции в Realm  </vt:lpstr>
      <vt:lpstr>Основные операции в Realm  </vt:lpstr>
      <vt:lpstr>Пример приложения  </vt:lpstr>
      <vt:lpstr>Презентация PowerPoint</vt:lpstr>
      <vt:lpstr>Презентация PowerPoint</vt:lpstr>
      <vt:lpstr>Пример приложения  </vt:lpstr>
      <vt:lpstr>Пример приложения  </vt:lpstr>
      <vt:lpstr>Презентация PowerPoint</vt:lpstr>
      <vt:lpstr>Презентация PowerPoint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Realm</dc:title>
  <dc:creator>Учетная запись Майкрософт</dc:creator>
  <cp:lastModifiedBy>Учетная запись Майкрософт</cp:lastModifiedBy>
  <cp:revision>12</cp:revision>
  <dcterms:created xsi:type="dcterms:W3CDTF">2025-03-10T15:33:06Z</dcterms:created>
  <dcterms:modified xsi:type="dcterms:W3CDTF">2025-03-10T18:26:35Z</dcterms:modified>
</cp:coreProperties>
</file>